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4"/>
  </p:notesMasterIdLst>
  <p:sldIdLst>
    <p:sldId id="257" r:id="rId2"/>
    <p:sldId id="262" r:id="rId3"/>
  </p:sldIdLst>
  <p:sldSz cx="7561263" cy="10693400"/>
  <p:notesSz cx="6807200" cy="9939338"/>
  <p:defaultTextStyle>
    <a:defPPr>
      <a:defRPr lang="ja-JP"/>
    </a:defPPr>
    <a:lvl1pPr marL="0" algn="l" defTabSz="914541" rtl="0" eaLnBrk="1" latinLnBrk="0" hangingPunct="1">
      <a:defRPr kumimoji="1" sz="1900" kern="1200">
        <a:solidFill>
          <a:schemeClr val="tx1"/>
        </a:solidFill>
        <a:latin typeface="+mn-lt"/>
        <a:ea typeface="+mn-ea"/>
        <a:cs typeface="+mn-cs"/>
      </a:defRPr>
    </a:lvl1pPr>
    <a:lvl2pPr marL="457270" algn="l" defTabSz="914541" rtl="0" eaLnBrk="1" latinLnBrk="0" hangingPunct="1">
      <a:defRPr kumimoji="1" sz="1900" kern="1200">
        <a:solidFill>
          <a:schemeClr val="tx1"/>
        </a:solidFill>
        <a:latin typeface="+mn-lt"/>
        <a:ea typeface="+mn-ea"/>
        <a:cs typeface="+mn-cs"/>
      </a:defRPr>
    </a:lvl2pPr>
    <a:lvl3pPr marL="914541" algn="l" defTabSz="914541" rtl="0" eaLnBrk="1" latinLnBrk="0" hangingPunct="1">
      <a:defRPr kumimoji="1" sz="1900" kern="1200">
        <a:solidFill>
          <a:schemeClr val="tx1"/>
        </a:solidFill>
        <a:latin typeface="+mn-lt"/>
        <a:ea typeface="+mn-ea"/>
        <a:cs typeface="+mn-cs"/>
      </a:defRPr>
    </a:lvl3pPr>
    <a:lvl4pPr marL="1371813" algn="l" defTabSz="914541" rtl="0" eaLnBrk="1" latinLnBrk="0" hangingPunct="1">
      <a:defRPr kumimoji="1" sz="1900" kern="1200">
        <a:solidFill>
          <a:schemeClr val="tx1"/>
        </a:solidFill>
        <a:latin typeface="+mn-lt"/>
        <a:ea typeface="+mn-ea"/>
        <a:cs typeface="+mn-cs"/>
      </a:defRPr>
    </a:lvl4pPr>
    <a:lvl5pPr marL="1829083" algn="l" defTabSz="914541" rtl="0" eaLnBrk="1" latinLnBrk="0" hangingPunct="1">
      <a:defRPr kumimoji="1" sz="1900" kern="1200">
        <a:solidFill>
          <a:schemeClr val="tx1"/>
        </a:solidFill>
        <a:latin typeface="+mn-lt"/>
        <a:ea typeface="+mn-ea"/>
        <a:cs typeface="+mn-cs"/>
      </a:defRPr>
    </a:lvl5pPr>
    <a:lvl6pPr marL="2286354" algn="l" defTabSz="914541" rtl="0" eaLnBrk="1" latinLnBrk="0" hangingPunct="1">
      <a:defRPr kumimoji="1" sz="1900" kern="1200">
        <a:solidFill>
          <a:schemeClr val="tx1"/>
        </a:solidFill>
        <a:latin typeface="+mn-lt"/>
        <a:ea typeface="+mn-ea"/>
        <a:cs typeface="+mn-cs"/>
      </a:defRPr>
    </a:lvl6pPr>
    <a:lvl7pPr marL="2743624" algn="l" defTabSz="914541" rtl="0" eaLnBrk="1" latinLnBrk="0" hangingPunct="1">
      <a:defRPr kumimoji="1" sz="1900" kern="1200">
        <a:solidFill>
          <a:schemeClr val="tx1"/>
        </a:solidFill>
        <a:latin typeface="+mn-lt"/>
        <a:ea typeface="+mn-ea"/>
        <a:cs typeface="+mn-cs"/>
      </a:defRPr>
    </a:lvl7pPr>
    <a:lvl8pPr marL="3200895" algn="l" defTabSz="914541" rtl="0" eaLnBrk="1" latinLnBrk="0" hangingPunct="1">
      <a:defRPr kumimoji="1" sz="1900" kern="1200">
        <a:solidFill>
          <a:schemeClr val="tx1"/>
        </a:solidFill>
        <a:latin typeface="+mn-lt"/>
        <a:ea typeface="+mn-ea"/>
        <a:cs typeface="+mn-cs"/>
      </a:defRPr>
    </a:lvl8pPr>
    <a:lvl9pPr marL="3658166" algn="l" defTabSz="914541"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00"/>
    <a:srgbClr val="993300"/>
    <a:srgbClr val="FF6600"/>
    <a:srgbClr val="CC00CC"/>
    <a:srgbClr val="FFCCCC"/>
    <a:srgbClr val="FFCC99"/>
    <a:srgbClr val="0066FF"/>
    <a:srgbClr val="FF66F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9" autoAdjust="0"/>
    <p:restoredTop sz="94660"/>
  </p:normalViewPr>
  <p:slideViewPr>
    <p:cSldViewPr snapToGrid="0">
      <p:cViewPr varScale="1">
        <p:scale>
          <a:sx n="111" d="100"/>
          <a:sy n="111" d="100"/>
        </p:scale>
        <p:origin x="4230" y="120"/>
      </p:cViewPr>
      <p:guideLst>
        <p:guide orient="horz" pos="3368"/>
        <p:guide pos="2382"/>
      </p:guideLst>
    </p:cSldViewPr>
  </p:slideViewPr>
  <p:notesTextViewPr>
    <p:cViewPr>
      <p:scale>
        <a:sx n="1" d="1"/>
        <a:sy n="1" d="1"/>
      </p:scale>
      <p:origin x="0" y="0"/>
    </p:cViewPr>
  </p:notesTextViewPr>
  <p:sorterViewPr>
    <p:cViewPr>
      <p:scale>
        <a:sx n="180" d="100"/>
        <a:sy n="1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263"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9" y="0"/>
            <a:ext cx="2950263" cy="496888"/>
          </a:xfrm>
          <a:prstGeom prst="rect">
            <a:avLst/>
          </a:prstGeom>
        </p:spPr>
        <p:txBody>
          <a:bodyPr vert="horz" lIns="91431" tIns="45715" rIns="91431" bIns="45715" rtlCol="0"/>
          <a:lstStyle>
            <a:lvl1pPr algn="r">
              <a:defRPr sz="1200"/>
            </a:lvl1pPr>
          </a:lstStyle>
          <a:p>
            <a:fld id="{E89D3EAC-918C-4C79-8D20-EECD21BFEF47}" type="datetimeFigureOut">
              <a:rPr kumimoji="1" lang="ja-JP" altLang="en-US" smtClean="0"/>
              <a:t>2023/6/26</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3662" cy="3725863"/>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199" y="4721225"/>
            <a:ext cx="5444806" cy="4471988"/>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50263" cy="496887"/>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9" y="9440865"/>
            <a:ext cx="2950263" cy="496887"/>
          </a:xfrm>
          <a:prstGeom prst="rect">
            <a:avLst/>
          </a:prstGeom>
        </p:spPr>
        <p:txBody>
          <a:bodyPr vert="horz" lIns="91431" tIns="45715" rIns="91431" bIns="45715" rtlCol="0" anchor="b"/>
          <a:lstStyle>
            <a:lvl1pPr algn="r">
              <a:defRPr sz="1200"/>
            </a:lvl1pPr>
          </a:lstStyle>
          <a:p>
            <a:fld id="{FF1C1DA5-13CA-4839-AE53-8E742724BF40}" type="slidenum">
              <a:rPr kumimoji="1" lang="ja-JP" altLang="en-US" smtClean="0"/>
              <a:t>‹#›</a:t>
            </a:fld>
            <a:endParaRPr kumimoji="1" lang="ja-JP" altLang="en-US"/>
          </a:p>
        </p:txBody>
      </p:sp>
    </p:spTree>
    <p:extLst>
      <p:ext uri="{BB962C8B-B14F-4D97-AF65-F5344CB8AC3E}">
        <p14:creationId xmlns:p14="http://schemas.microsoft.com/office/powerpoint/2010/main" val="1232633027"/>
      </p:ext>
    </p:extLst>
  </p:cSld>
  <p:clrMap bg1="lt1" tx1="dk1" bg2="lt2" tx2="dk2" accent1="accent1" accent2="accent2" accent3="accent3" accent4="accent4" accent5="accent5" accent6="accent6" hlink="hlink" folHlink="folHlink"/>
  <p:notesStyle>
    <a:lvl1pPr marL="0" algn="l" defTabSz="914541" rtl="0" eaLnBrk="1" latinLnBrk="0" hangingPunct="1">
      <a:defRPr kumimoji="1" sz="1200" kern="1200">
        <a:solidFill>
          <a:schemeClr val="tx1"/>
        </a:solidFill>
        <a:latin typeface="+mn-lt"/>
        <a:ea typeface="+mn-ea"/>
        <a:cs typeface="+mn-cs"/>
      </a:defRPr>
    </a:lvl1pPr>
    <a:lvl2pPr marL="457270" algn="l" defTabSz="914541" rtl="0" eaLnBrk="1" latinLnBrk="0" hangingPunct="1">
      <a:defRPr kumimoji="1" sz="1200" kern="1200">
        <a:solidFill>
          <a:schemeClr val="tx1"/>
        </a:solidFill>
        <a:latin typeface="+mn-lt"/>
        <a:ea typeface="+mn-ea"/>
        <a:cs typeface="+mn-cs"/>
      </a:defRPr>
    </a:lvl2pPr>
    <a:lvl3pPr marL="914541" algn="l" defTabSz="914541" rtl="0" eaLnBrk="1" latinLnBrk="0" hangingPunct="1">
      <a:defRPr kumimoji="1" sz="1200" kern="1200">
        <a:solidFill>
          <a:schemeClr val="tx1"/>
        </a:solidFill>
        <a:latin typeface="+mn-lt"/>
        <a:ea typeface="+mn-ea"/>
        <a:cs typeface="+mn-cs"/>
      </a:defRPr>
    </a:lvl3pPr>
    <a:lvl4pPr marL="1371813" algn="l" defTabSz="914541" rtl="0" eaLnBrk="1" latinLnBrk="0" hangingPunct="1">
      <a:defRPr kumimoji="1" sz="1200" kern="1200">
        <a:solidFill>
          <a:schemeClr val="tx1"/>
        </a:solidFill>
        <a:latin typeface="+mn-lt"/>
        <a:ea typeface="+mn-ea"/>
        <a:cs typeface="+mn-cs"/>
      </a:defRPr>
    </a:lvl4pPr>
    <a:lvl5pPr marL="1829083" algn="l" defTabSz="914541" rtl="0" eaLnBrk="1" latinLnBrk="0" hangingPunct="1">
      <a:defRPr kumimoji="1" sz="1200" kern="1200">
        <a:solidFill>
          <a:schemeClr val="tx1"/>
        </a:solidFill>
        <a:latin typeface="+mn-lt"/>
        <a:ea typeface="+mn-ea"/>
        <a:cs typeface="+mn-cs"/>
      </a:defRPr>
    </a:lvl5pPr>
    <a:lvl6pPr marL="2286354" algn="l" defTabSz="914541" rtl="0" eaLnBrk="1" latinLnBrk="0" hangingPunct="1">
      <a:defRPr kumimoji="1" sz="1200" kern="1200">
        <a:solidFill>
          <a:schemeClr val="tx1"/>
        </a:solidFill>
        <a:latin typeface="+mn-lt"/>
        <a:ea typeface="+mn-ea"/>
        <a:cs typeface="+mn-cs"/>
      </a:defRPr>
    </a:lvl6pPr>
    <a:lvl7pPr marL="2743624" algn="l" defTabSz="914541" rtl="0" eaLnBrk="1" latinLnBrk="0" hangingPunct="1">
      <a:defRPr kumimoji="1" sz="1200" kern="1200">
        <a:solidFill>
          <a:schemeClr val="tx1"/>
        </a:solidFill>
        <a:latin typeface="+mn-lt"/>
        <a:ea typeface="+mn-ea"/>
        <a:cs typeface="+mn-cs"/>
      </a:defRPr>
    </a:lvl7pPr>
    <a:lvl8pPr marL="3200895" algn="l" defTabSz="914541" rtl="0" eaLnBrk="1" latinLnBrk="0" hangingPunct="1">
      <a:defRPr kumimoji="1" sz="1200" kern="1200">
        <a:solidFill>
          <a:schemeClr val="tx1"/>
        </a:solidFill>
        <a:latin typeface="+mn-lt"/>
        <a:ea typeface="+mn-ea"/>
        <a:cs typeface="+mn-cs"/>
      </a:defRPr>
    </a:lvl8pPr>
    <a:lvl9pPr marL="3658166" algn="l" defTabSz="914541"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3662"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F1C1DA5-13CA-4839-AE53-8E742724BF40}" type="slidenum">
              <a:rPr kumimoji="1" lang="ja-JP" altLang="en-US" smtClean="0"/>
              <a:t>1</a:t>
            </a:fld>
            <a:endParaRPr kumimoji="1" lang="ja-JP" altLang="en-US"/>
          </a:p>
        </p:txBody>
      </p:sp>
    </p:spTree>
    <p:extLst>
      <p:ext uri="{BB962C8B-B14F-4D97-AF65-F5344CB8AC3E}">
        <p14:creationId xmlns:p14="http://schemas.microsoft.com/office/powerpoint/2010/main" val="1830659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7095" y="1750055"/>
            <a:ext cx="6427074" cy="3722888"/>
          </a:xfrm>
        </p:spPr>
        <p:txBody>
          <a:bodyPr anchor="b"/>
          <a:lstStyle>
            <a:lvl1pPr algn="ctr">
              <a:defRPr sz="5000"/>
            </a:lvl1pPr>
          </a:lstStyle>
          <a:p>
            <a:r>
              <a:rPr lang="ja-JP" altLang="en-US"/>
              <a:t>マスター タイトルの書式設定</a:t>
            </a:r>
            <a:endParaRPr lang="en-US" dirty="0"/>
          </a:p>
        </p:txBody>
      </p:sp>
      <p:sp>
        <p:nvSpPr>
          <p:cNvPr id="3" name="Subtitle 2"/>
          <p:cNvSpPr>
            <a:spLocks noGrp="1"/>
          </p:cNvSpPr>
          <p:nvPr>
            <p:ph type="subTitle" idx="1"/>
          </p:nvPr>
        </p:nvSpPr>
        <p:spPr>
          <a:xfrm>
            <a:off x="945158" y="5616512"/>
            <a:ext cx="5670947" cy="2581762"/>
          </a:xfrm>
        </p:spPr>
        <p:txBody>
          <a:bodyPr/>
          <a:lstStyle>
            <a:lvl1pPr marL="0" indent="0" algn="ctr">
              <a:buNone/>
              <a:defRPr sz="2000"/>
            </a:lvl1pPr>
            <a:lvl2pPr marL="378026" indent="0" algn="ctr">
              <a:buNone/>
              <a:defRPr sz="1600"/>
            </a:lvl2pPr>
            <a:lvl3pPr marL="756050" indent="0" algn="ctr">
              <a:buNone/>
              <a:defRPr sz="1500"/>
            </a:lvl3pPr>
            <a:lvl4pPr marL="1134077" indent="0" algn="ctr">
              <a:buNone/>
              <a:defRPr sz="1300"/>
            </a:lvl4pPr>
            <a:lvl5pPr marL="1512103" indent="0" algn="ctr">
              <a:buNone/>
              <a:defRPr sz="1300"/>
            </a:lvl5pPr>
            <a:lvl6pPr marL="1890128" indent="0" algn="ctr">
              <a:buNone/>
              <a:defRPr sz="1300"/>
            </a:lvl6pPr>
            <a:lvl7pPr marL="2268154" indent="0" algn="ctr">
              <a:buNone/>
              <a:defRPr sz="1300"/>
            </a:lvl7pPr>
            <a:lvl8pPr marL="2646181" indent="0" algn="ctr">
              <a:buNone/>
              <a:defRPr sz="1300"/>
            </a:lvl8pPr>
            <a:lvl9pPr marL="3024205" indent="0" algn="ctr">
              <a:buNone/>
              <a:defRPr sz="13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317129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945542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1030" y="569325"/>
            <a:ext cx="1630397" cy="906216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838" y="569325"/>
            <a:ext cx="4796676" cy="90621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324146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440066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900" y="2665928"/>
            <a:ext cx="6521589" cy="4448156"/>
          </a:xfrm>
        </p:spPr>
        <p:txBody>
          <a:bodyPr anchor="b"/>
          <a:lstStyle>
            <a:lvl1pPr>
              <a:defRPr sz="5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900" y="7156165"/>
            <a:ext cx="6521589" cy="2339180"/>
          </a:xfrm>
        </p:spPr>
        <p:txBody>
          <a:bodyPr/>
          <a:lstStyle>
            <a:lvl1pPr marL="0" indent="0">
              <a:buNone/>
              <a:defRPr sz="2000">
                <a:solidFill>
                  <a:schemeClr val="tx1"/>
                </a:solidFill>
              </a:defRPr>
            </a:lvl1pPr>
            <a:lvl2pPr marL="378026" indent="0">
              <a:buNone/>
              <a:defRPr sz="1600">
                <a:solidFill>
                  <a:schemeClr val="tx1">
                    <a:tint val="75000"/>
                  </a:schemeClr>
                </a:solidFill>
              </a:defRPr>
            </a:lvl2pPr>
            <a:lvl3pPr marL="756050" indent="0">
              <a:buNone/>
              <a:defRPr sz="1500">
                <a:solidFill>
                  <a:schemeClr val="tx1">
                    <a:tint val="75000"/>
                  </a:schemeClr>
                </a:solidFill>
              </a:defRPr>
            </a:lvl3pPr>
            <a:lvl4pPr marL="1134077" indent="0">
              <a:buNone/>
              <a:defRPr sz="1300">
                <a:solidFill>
                  <a:schemeClr val="tx1">
                    <a:tint val="75000"/>
                  </a:schemeClr>
                </a:solidFill>
              </a:defRPr>
            </a:lvl4pPr>
            <a:lvl5pPr marL="1512103" indent="0">
              <a:buNone/>
              <a:defRPr sz="1300">
                <a:solidFill>
                  <a:schemeClr val="tx1">
                    <a:tint val="75000"/>
                  </a:schemeClr>
                </a:solidFill>
              </a:defRPr>
            </a:lvl5pPr>
            <a:lvl6pPr marL="1890128" indent="0">
              <a:buNone/>
              <a:defRPr sz="1300">
                <a:solidFill>
                  <a:schemeClr val="tx1">
                    <a:tint val="75000"/>
                  </a:schemeClr>
                </a:solidFill>
              </a:defRPr>
            </a:lvl6pPr>
            <a:lvl7pPr marL="2268154" indent="0">
              <a:buNone/>
              <a:defRPr sz="1300">
                <a:solidFill>
                  <a:schemeClr val="tx1">
                    <a:tint val="75000"/>
                  </a:schemeClr>
                </a:solidFill>
              </a:defRPr>
            </a:lvl7pPr>
            <a:lvl8pPr marL="2646181" indent="0">
              <a:buNone/>
              <a:defRPr sz="1300">
                <a:solidFill>
                  <a:schemeClr val="tx1">
                    <a:tint val="75000"/>
                  </a:schemeClr>
                </a:solidFill>
              </a:defRPr>
            </a:lvl8pPr>
            <a:lvl9pPr marL="3024205" indent="0">
              <a:buNone/>
              <a:defRPr sz="13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26740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837" y="2846623"/>
            <a:ext cx="3213537" cy="67848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889" y="2846623"/>
            <a:ext cx="3213537" cy="67848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3262712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823" y="569327"/>
            <a:ext cx="6521589" cy="206689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823" y="2621370"/>
            <a:ext cx="3198768" cy="1284692"/>
          </a:xfrm>
        </p:spPr>
        <p:txBody>
          <a:bodyPr anchor="b"/>
          <a:lstStyle>
            <a:lvl1pPr marL="0" indent="0">
              <a:buNone/>
              <a:defRPr sz="2000" b="1"/>
            </a:lvl1pPr>
            <a:lvl2pPr marL="378026" indent="0">
              <a:buNone/>
              <a:defRPr sz="1600" b="1"/>
            </a:lvl2pPr>
            <a:lvl3pPr marL="756050" indent="0">
              <a:buNone/>
              <a:defRPr sz="1500" b="1"/>
            </a:lvl3pPr>
            <a:lvl4pPr marL="1134077" indent="0">
              <a:buNone/>
              <a:defRPr sz="1300" b="1"/>
            </a:lvl4pPr>
            <a:lvl5pPr marL="1512103" indent="0">
              <a:buNone/>
              <a:defRPr sz="1300" b="1"/>
            </a:lvl5pPr>
            <a:lvl6pPr marL="1890128" indent="0">
              <a:buNone/>
              <a:defRPr sz="1300" b="1"/>
            </a:lvl6pPr>
            <a:lvl7pPr marL="2268154" indent="0">
              <a:buNone/>
              <a:defRPr sz="1300" b="1"/>
            </a:lvl7pPr>
            <a:lvl8pPr marL="2646181" indent="0">
              <a:buNone/>
              <a:defRPr sz="1300" b="1"/>
            </a:lvl8pPr>
            <a:lvl9pPr marL="3024205"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520823" y="3906063"/>
            <a:ext cx="3198768" cy="574522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890" y="2621370"/>
            <a:ext cx="3214522" cy="1284692"/>
          </a:xfrm>
        </p:spPr>
        <p:txBody>
          <a:bodyPr anchor="b"/>
          <a:lstStyle>
            <a:lvl1pPr marL="0" indent="0">
              <a:buNone/>
              <a:defRPr sz="2000" b="1"/>
            </a:lvl1pPr>
            <a:lvl2pPr marL="378026" indent="0">
              <a:buNone/>
              <a:defRPr sz="1600" b="1"/>
            </a:lvl2pPr>
            <a:lvl3pPr marL="756050" indent="0">
              <a:buNone/>
              <a:defRPr sz="1500" b="1"/>
            </a:lvl3pPr>
            <a:lvl4pPr marL="1134077" indent="0">
              <a:buNone/>
              <a:defRPr sz="1300" b="1"/>
            </a:lvl4pPr>
            <a:lvl5pPr marL="1512103" indent="0">
              <a:buNone/>
              <a:defRPr sz="1300" b="1"/>
            </a:lvl5pPr>
            <a:lvl6pPr marL="1890128" indent="0">
              <a:buNone/>
              <a:defRPr sz="1300" b="1"/>
            </a:lvl6pPr>
            <a:lvl7pPr marL="2268154" indent="0">
              <a:buNone/>
              <a:defRPr sz="1300" b="1"/>
            </a:lvl7pPr>
            <a:lvl8pPr marL="2646181" indent="0">
              <a:buNone/>
              <a:defRPr sz="1300" b="1"/>
            </a:lvl8pPr>
            <a:lvl9pPr marL="3024205"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3827890" y="3906063"/>
            <a:ext cx="3214522" cy="574522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301179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303277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2387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821" y="712893"/>
            <a:ext cx="2438705" cy="2495127"/>
          </a:xfrm>
        </p:spPr>
        <p:txBody>
          <a:bodyPr anchor="b"/>
          <a:lstStyle>
            <a:lvl1pPr>
              <a:defRPr sz="2600"/>
            </a:lvl1pPr>
          </a:lstStyle>
          <a:p>
            <a:r>
              <a:rPr lang="ja-JP" altLang="en-US"/>
              <a:t>マスター タイトルの書式設定</a:t>
            </a:r>
            <a:endParaRPr lang="en-US" dirty="0"/>
          </a:p>
        </p:txBody>
      </p:sp>
      <p:sp>
        <p:nvSpPr>
          <p:cNvPr id="3" name="Content Placeholder 2"/>
          <p:cNvSpPr>
            <a:spLocks noGrp="1"/>
          </p:cNvSpPr>
          <p:nvPr>
            <p:ph idx="1"/>
          </p:nvPr>
        </p:nvSpPr>
        <p:spPr>
          <a:xfrm>
            <a:off x="3214522" y="1539654"/>
            <a:ext cx="3827889" cy="7599244"/>
          </a:xfrm>
        </p:spPr>
        <p:txBody>
          <a:bodyPr/>
          <a:lstStyle>
            <a:lvl1pPr>
              <a:defRPr sz="2600"/>
            </a:lvl1pPr>
            <a:lvl2pPr>
              <a:defRPr sz="2300"/>
            </a:lvl2pPr>
            <a:lvl3pPr>
              <a:defRPr sz="20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821" y="3208020"/>
            <a:ext cx="2438705" cy="5943254"/>
          </a:xfrm>
        </p:spPr>
        <p:txBody>
          <a:bodyPr/>
          <a:lstStyle>
            <a:lvl1pPr marL="0" indent="0">
              <a:buNone/>
              <a:defRPr sz="1300"/>
            </a:lvl1pPr>
            <a:lvl2pPr marL="378026" indent="0">
              <a:buNone/>
              <a:defRPr sz="1200"/>
            </a:lvl2pPr>
            <a:lvl3pPr marL="756050" indent="0">
              <a:buNone/>
              <a:defRPr sz="1000"/>
            </a:lvl3pPr>
            <a:lvl4pPr marL="1134077" indent="0">
              <a:buNone/>
              <a:defRPr sz="900"/>
            </a:lvl4pPr>
            <a:lvl5pPr marL="1512103" indent="0">
              <a:buNone/>
              <a:defRPr sz="900"/>
            </a:lvl5pPr>
            <a:lvl6pPr marL="1890128" indent="0">
              <a:buNone/>
              <a:defRPr sz="900"/>
            </a:lvl6pPr>
            <a:lvl7pPr marL="2268154" indent="0">
              <a:buNone/>
              <a:defRPr sz="900"/>
            </a:lvl7pPr>
            <a:lvl8pPr marL="2646181" indent="0">
              <a:buNone/>
              <a:defRPr sz="900"/>
            </a:lvl8pPr>
            <a:lvl9pPr marL="3024205"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949464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821" y="712893"/>
            <a:ext cx="2438705" cy="2495127"/>
          </a:xfrm>
        </p:spPr>
        <p:txBody>
          <a:bodyPr anchor="b"/>
          <a:lstStyle>
            <a:lvl1pPr>
              <a:defRPr sz="26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4522" y="1539654"/>
            <a:ext cx="3827889" cy="7599244"/>
          </a:xfrm>
        </p:spPr>
        <p:txBody>
          <a:bodyPr anchor="t"/>
          <a:lstStyle>
            <a:lvl1pPr marL="0" indent="0">
              <a:buNone/>
              <a:defRPr sz="2600"/>
            </a:lvl1pPr>
            <a:lvl2pPr marL="378026" indent="0">
              <a:buNone/>
              <a:defRPr sz="2300"/>
            </a:lvl2pPr>
            <a:lvl3pPr marL="756050" indent="0">
              <a:buNone/>
              <a:defRPr sz="2000"/>
            </a:lvl3pPr>
            <a:lvl4pPr marL="1134077" indent="0">
              <a:buNone/>
              <a:defRPr sz="1600"/>
            </a:lvl4pPr>
            <a:lvl5pPr marL="1512103" indent="0">
              <a:buNone/>
              <a:defRPr sz="1600"/>
            </a:lvl5pPr>
            <a:lvl6pPr marL="1890128" indent="0">
              <a:buNone/>
              <a:defRPr sz="1600"/>
            </a:lvl6pPr>
            <a:lvl7pPr marL="2268154" indent="0">
              <a:buNone/>
              <a:defRPr sz="1600"/>
            </a:lvl7pPr>
            <a:lvl8pPr marL="2646181" indent="0">
              <a:buNone/>
              <a:defRPr sz="1600"/>
            </a:lvl8pPr>
            <a:lvl9pPr marL="3024205"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520821" y="3208020"/>
            <a:ext cx="2438705" cy="5943254"/>
          </a:xfrm>
        </p:spPr>
        <p:txBody>
          <a:bodyPr/>
          <a:lstStyle>
            <a:lvl1pPr marL="0" indent="0">
              <a:buNone/>
              <a:defRPr sz="1300"/>
            </a:lvl1pPr>
            <a:lvl2pPr marL="378026" indent="0">
              <a:buNone/>
              <a:defRPr sz="1200"/>
            </a:lvl2pPr>
            <a:lvl3pPr marL="756050" indent="0">
              <a:buNone/>
              <a:defRPr sz="1000"/>
            </a:lvl3pPr>
            <a:lvl4pPr marL="1134077" indent="0">
              <a:buNone/>
              <a:defRPr sz="900"/>
            </a:lvl4pPr>
            <a:lvl5pPr marL="1512103" indent="0">
              <a:buNone/>
              <a:defRPr sz="900"/>
            </a:lvl5pPr>
            <a:lvl6pPr marL="1890128" indent="0">
              <a:buNone/>
              <a:defRPr sz="900"/>
            </a:lvl6pPr>
            <a:lvl7pPr marL="2268154" indent="0">
              <a:buNone/>
              <a:defRPr sz="900"/>
            </a:lvl7pPr>
            <a:lvl8pPr marL="2646181" indent="0">
              <a:buNone/>
              <a:defRPr sz="900"/>
            </a:lvl8pPr>
            <a:lvl9pPr marL="3024205"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5E2E4F-F765-4F9F-868D-8DA8F1E304C3}"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40907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838" y="569327"/>
            <a:ext cx="6521589" cy="2066896"/>
          </a:xfrm>
          <a:prstGeom prst="rect">
            <a:avLst/>
          </a:prstGeom>
        </p:spPr>
        <p:txBody>
          <a:bodyPr vert="horz" lIns="91455" tIns="45727" rIns="91455" bIns="45727"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838" y="2846623"/>
            <a:ext cx="6521589" cy="6784864"/>
          </a:xfrm>
          <a:prstGeom prst="rect">
            <a:avLst/>
          </a:prstGeom>
        </p:spPr>
        <p:txBody>
          <a:bodyPr vert="horz" lIns="91455" tIns="45727" rIns="91455" bIns="45727"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837" y="9911200"/>
            <a:ext cx="1701284" cy="569325"/>
          </a:xfrm>
          <a:prstGeom prst="rect">
            <a:avLst/>
          </a:prstGeom>
        </p:spPr>
        <p:txBody>
          <a:bodyPr vert="horz" lIns="91455" tIns="45727" rIns="91455" bIns="45727" rtlCol="0" anchor="ctr"/>
          <a:lstStyle>
            <a:lvl1pPr algn="l">
              <a:defRPr sz="1000">
                <a:solidFill>
                  <a:schemeClr val="tx1">
                    <a:tint val="75000"/>
                  </a:schemeClr>
                </a:solidFill>
              </a:defRPr>
            </a:lvl1pPr>
          </a:lstStyle>
          <a:p>
            <a:fld id="{715E2E4F-F765-4F9F-868D-8DA8F1E304C3}" type="datetimeFigureOut">
              <a:rPr kumimoji="1" lang="ja-JP" altLang="en-US" smtClean="0"/>
              <a:t>2023/6/26</a:t>
            </a:fld>
            <a:endParaRPr kumimoji="1" lang="ja-JP" altLang="en-US"/>
          </a:p>
        </p:txBody>
      </p:sp>
      <p:sp>
        <p:nvSpPr>
          <p:cNvPr id="5" name="Footer Placeholder 4"/>
          <p:cNvSpPr>
            <a:spLocks noGrp="1"/>
          </p:cNvSpPr>
          <p:nvPr>
            <p:ph type="ftr" sz="quarter" idx="3"/>
          </p:nvPr>
        </p:nvSpPr>
        <p:spPr>
          <a:xfrm>
            <a:off x="2504670" y="9911200"/>
            <a:ext cx="2551926" cy="569325"/>
          </a:xfrm>
          <a:prstGeom prst="rect">
            <a:avLst/>
          </a:prstGeom>
        </p:spPr>
        <p:txBody>
          <a:bodyPr vert="horz" lIns="91455" tIns="45727" rIns="91455" bIns="45727" rtlCol="0" anchor="ctr"/>
          <a:lstStyle>
            <a:lvl1pPr algn="ctr">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40143" y="9911200"/>
            <a:ext cx="1701284" cy="569325"/>
          </a:xfrm>
          <a:prstGeom prst="rect">
            <a:avLst/>
          </a:prstGeom>
        </p:spPr>
        <p:txBody>
          <a:bodyPr vert="horz" lIns="91455" tIns="45727" rIns="91455" bIns="45727" rtlCol="0" anchor="ctr"/>
          <a:lstStyle>
            <a:lvl1pPr algn="r">
              <a:defRPr sz="1000">
                <a:solidFill>
                  <a:schemeClr val="tx1">
                    <a:tint val="75000"/>
                  </a:schemeClr>
                </a:solidFill>
              </a:defRPr>
            </a:lvl1pPr>
          </a:lstStyle>
          <a:p>
            <a:fld id="{5CD22EAA-27A3-4258-8F5F-94B975D9794E}" type="slidenum">
              <a:rPr kumimoji="1" lang="ja-JP" altLang="en-US" smtClean="0"/>
              <a:t>‹#›</a:t>
            </a:fld>
            <a:endParaRPr kumimoji="1" lang="ja-JP" altLang="en-US"/>
          </a:p>
        </p:txBody>
      </p:sp>
    </p:spTree>
    <p:extLst>
      <p:ext uri="{BB962C8B-B14F-4D97-AF65-F5344CB8AC3E}">
        <p14:creationId xmlns:p14="http://schemas.microsoft.com/office/powerpoint/2010/main" val="407048669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756050" rtl="0" eaLnBrk="1" latinLnBrk="0" hangingPunct="1">
        <a:lnSpc>
          <a:spcPct val="90000"/>
        </a:lnSpc>
        <a:spcBef>
          <a:spcPct val="0"/>
        </a:spcBef>
        <a:buNone/>
        <a:defRPr kumimoji="1" sz="3600" kern="1200">
          <a:solidFill>
            <a:schemeClr val="tx1"/>
          </a:solidFill>
          <a:latin typeface="+mj-lt"/>
          <a:ea typeface="+mj-ea"/>
          <a:cs typeface="+mj-cs"/>
        </a:defRPr>
      </a:lvl1pPr>
    </p:titleStyle>
    <p:bodyStyle>
      <a:lvl1pPr marL="189013" indent="-189013" algn="l" defTabSz="756050" rtl="0" eaLnBrk="1" latinLnBrk="0" hangingPunct="1">
        <a:lnSpc>
          <a:spcPct val="90000"/>
        </a:lnSpc>
        <a:spcBef>
          <a:spcPts val="828"/>
        </a:spcBef>
        <a:buFont typeface="Arial" panose="020B0604020202020204" pitchFamily="34" charset="0"/>
        <a:buChar char="•"/>
        <a:defRPr kumimoji="1" sz="2300" kern="1200">
          <a:solidFill>
            <a:schemeClr val="tx1"/>
          </a:solidFill>
          <a:latin typeface="+mn-lt"/>
          <a:ea typeface="+mn-ea"/>
          <a:cs typeface="+mn-cs"/>
        </a:defRPr>
      </a:lvl1pPr>
      <a:lvl2pPr marL="567038" indent="-189013" algn="l" defTabSz="756050" rtl="0" eaLnBrk="1" latinLnBrk="0" hangingPunct="1">
        <a:lnSpc>
          <a:spcPct val="90000"/>
        </a:lnSpc>
        <a:spcBef>
          <a:spcPts val="413"/>
        </a:spcBef>
        <a:buFont typeface="Arial" panose="020B0604020202020204" pitchFamily="34" charset="0"/>
        <a:buChar char="•"/>
        <a:defRPr kumimoji="1" sz="2000" kern="1200">
          <a:solidFill>
            <a:schemeClr val="tx1"/>
          </a:solidFill>
          <a:latin typeface="+mn-lt"/>
          <a:ea typeface="+mn-ea"/>
          <a:cs typeface="+mn-cs"/>
        </a:defRPr>
      </a:lvl2pPr>
      <a:lvl3pPr marL="945064" indent="-189013" algn="l" defTabSz="756050" rtl="0" eaLnBrk="1" latinLnBrk="0" hangingPunct="1">
        <a:lnSpc>
          <a:spcPct val="90000"/>
        </a:lnSpc>
        <a:spcBef>
          <a:spcPts val="413"/>
        </a:spcBef>
        <a:buFont typeface="Arial" panose="020B0604020202020204" pitchFamily="34" charset="0"/>
        <a:buChar char="•"/>
        <a:defRPr kumimoji="1" sz="1600" kern="1200">
          <a:solidFill>
            <a:schemeClr val="tx1"/>
          </a:solidFill>
          <a:latin typeface="+mn-lt"/>
          <a:ea typeface="+mn-ea"/>
          <a:cs typeface="+mn-cs"/>
        </a:defRPr>
      </a:lvl3pPr>
      <a:lvl4pPr marL="1323090" indent="-189013" algn="l" defTabSz="756050" rtl="0" eaLnBrk="1" latinLnBrk="0" hangingPunct="1">
        <a:lnSpc>
          <a:spcPct val="90000"/>
        </a:lnSpc>
        <a:spcBef>
          <a:spcPts val="413"/>
        </a:spcBef>
        <a:buFont typeface="Arial" panose="020B0604020202020204" pitchFamily="34" charset="0"/>
        <a:buChar char="•"/>
        <a:defRPr kumimoji="1" sz="1500" kern="1200">
          <a:solidFill>
            <a:schemeClr val="tx1"/>
          </a:solidFill>
          <a:latin typeface="+mn-lt"/>
          <a:ea typeface="+mn-ea"/>
          <a:cs typeface="+mn-cs"/>
        </a:defRPr>
      </a:lvl4pPr>
      <a:lvl5pPr marL="1701116" indent="-189013" algn="l" defTabSz="756050" rtl="0" eaLnBrk="1" latinLnBrk="0" hangingPunct="1">
        <a:lnSpc>
          <a:spcPct val="90000"/>
        </a:lnSpc>
        <a:spcBef>
          <a:spcPts val="413"/>
        </a:spcBef>
        <a:buFont typeface="Arial" panose="020B0604020202020204" pitchFamily="34" charset="0"/>
        <a:buChar char="•"/>
        <a:defRPr kumimoji="1" sz="1500" kern="1200">
          <a:solidFill>
            <a:schemeClr val="tx1"/>
          </a:solidFill>
          <a:latin typeface="+mn-lt"/>
          <a:ea typeface="+mn-ea"/>
          <a:cs typeface="+mn-cs"/>
        </a:defRPr>
      </a:lvl5pPr>
      <a:lvl6pPr marL="2079141" indent="-189013" algn="l" defTabSz="756050" rtl="0" eaLnBrk="1" latinLnBrk="0" hangingPunct="1">
        <a:lnSpc>
          <a:spcPct val="90000"/>
        </a:lnSpc>
        <a:spcBef>
          <a:spcPts val="413"/>
        </a:spcBef>
        <a:buFont typeface="Arial" panose="020B0604020202020204" pitchFamily="34" charset="0"/>
        <a:buChar char="•"/>
        <a:defRPr kumimoji="1" sz="1500" kern="1200">
          <a:solidFill>
            <a:schemeClr val="tx1"/>
          </a:solidFill>
          <a:latin typeface="+mn-lt"/>
          <a:ea typeface="+mn-ea"/>
          <a:cs typeface="+mn-cs"/>
        </a:defRPr>
      </a:lvl6pPr>
      <a:lvl7pPr marL="2457167" indent="-189013" algn="l" defTabSz="756050" rtl="0" eaLnBrk="1" latinLnBrk="0" hangingPunct="1">
        <a:lnSpc>
          <a:spcPct val="90000"/>
        </a:lnSpc>
        <a:spcBef>
          <a:spcPts val="413"/>
        </a:spcBef>
        <a:buFont typeface="Arial" panose="020B0604020202020204" pitchFamily="34" charset="0"/>
        <a:buChar char="•"/>
        <a:defRPr kumimoji="1" sz="1500" kern="1200">
          <a:solidFill>
            <a:schemeClr val="tx1"/>
          </a:solidFill>
          <a:latin typeface="+mn-lt"/>
          <a:ea typeface="+mn-ea"/>
          <a:cs typeface="+mn-cs"/>
        </a:defRPr>
      </a:lvl7pPr>
      <a:lvl8pPr marL="2835193" indent="-189013" algn="l" defTabSz="756050" rtl="0" eaLnBrk="1" latinLnBrk="0" hangingPunct="1">
        <a:lnSpc>
          <a:spcPct val="90000"/>
        </a:lnSpc>
        <a:spcBef>
          <a:spcPts val="413"/>
        </a:spcBef>
        <a:buFont typeface="Arial" panose="020B0604020202020204" pitchFamily="34" charset="0"/>
        <a:buChar char="•"/>
        <a:defRPr kumimoji="1" sz="1500" kern="1200">
          <a:solidFill>
            <a:schemeClr val="tx1"/>
          </a:solidFill>
          <a:latin typeface="+mn-lt"/>
          <a:ea typeface="+mn-ea"/>
          <a:cs typeface="+mn-cs"/>
        </a:defRPr>
      </a:lvl8pPr>
      <a:lvl9pPr marL="3213219" indent="-189013" algn="l" defTabSz="756050" rtl="0" eaLnBrk="1" latinLnBrk="0" hangingPunct="1">
        <a:lnSpc>
          <a:spcPct val="90000"/>
        </a:lnSpc>
        <a:spcBef>
          <a:spcPts val="413"/>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en-US"/>
      </a:defPPr>
      <a:lvl1pPr marL="0" algn="l" defTabSz="756050" rtl="0" eaLnBrk="1" latinLnBrk="0" hangingPunct="1">
        <a:defRPr kumimoji="1" sz="1500" kern="1200">
          <a:solidFill>
            <a:schemeClr val="tx1"/>
          </a:solidFill>
          <a:latin typeface="+mn-lt"/>
          <a:ea typeface="+mn-ea"/>
          <a:cs typeface="+mn-cs"/>
        </a:defRPr>
      </a:lvl1pPr>
      <a:lvl2pPr marL="378026" algn="l" defTabSz="756050" rtl="0" eaLnBrk="1" latinLnBrk="0" hangingPunct="1">
        <a:defRPr kumimoji="1" sz="1500" kern="1200">
          <a:solidFill>
            <a:schemeClr val="tx1"/>
          </a:solidFill>
          <a:latin typeface="+mn-lt"/>
          <a:ea typeface="+mn-ea"/>
          <a:cs typeface="+mn-cs"/>
        </a:defRPr>
      </a:lvl2pPr>
      <a:lvl3pPr marL="756050" algn="l" defTabSz="756050" rtl="0" eaLnBrk="1" latinLnBrk="0" hangingPunct="1">
        <a:defRPr kumimoji="1" sz="1500" kern="1200">
          <a:solidFill>
            <a:schemeClr val="tx1"/>
          </a:solidFill>
          <a:latin typeface="+mn-lt"/>
          <a:ea typeface="+mn-ea"/>
          <a:cs typeface="+mn-cs"/>
        </a:defRPr>
      </a:lvl3pPr>
      <a:lvl4pPr marL="1134077" algn="l" defTabSz="756050" rtl="0" eaLnBrk="1" latinLnBrk="0" hangingPunct="1">
        <a:defRPr kumimoji="1" sz="1500" kern="1200">
          <a:solidFill>
            <a:schemeClr val="tx1"/>
          </a:solidFill>
          <a:latin typeface="+mn-lt"/>
          <a:ea typeface="+mn-ea"/>
          <a:cs typeface="+mn-cs"/>
        </a:defRPr>
      </a:lvl4pPr>
      <a:lvl5pPr marL="1512103" algn="l" defTabSz="756050" rtl="0" eaLnBrk="1" latinLnBrk="0" hangingPunct="1">
        <a:defRPr kumimoji="1" sz="1500" kern="1200">
          <a:solidFill>
            <a:schemeClr val="tx1"/>
          </a:solidFill>
          <a:latin typeface="+mn-lt"/>
          <a:ea typeface="+mn-ea"/>
          <a:cs typeface="+mn-cs"/>
        </a:defRPr>
      </a:lvl5pPr>
      <a:lvl6pPr marL="1890128" algn="l" defTabSz="756050" rtl="0" eaLnBrk="1" latinLnBrk="0" hangingPunct="1">
        <a:defRPr kumimoji="1" sz="1500" kern="1200">
          <a:solidFill>
            <a:schemeClr val="tx1"/>
          </a:solidFill>
          <a:latin typeface="+mn-lt"/>
          <a:ea typeface="+mn-ea"/>
          <a:cs typeface="+mn-cs"/>
        </a:defRPr>
      </a:lvl6pPr>
      <a:lvl7pPr marL="2268154" algn="l" defTabSz="756050" rtl="0" eaLnBrk="1" latinLnBrk="0" hangingPunct="1">
        <a:defRPr kumimoji="1" sz="1500" kern="1200">
          <a:solidFill>
            <a:schemeClr val="tx1"/>
          </a:solidFill>
          <a:latin typeface="+mn-lt"/>
          <a:ea typeface="+mn-ea"/>
          <a:cs typeface="+mn-cs"/>
        </a:defRPr>
      </a:lvl7pPr>
      <a:lvl8pPr marL="2646181" algn="l" defTabSz="756050" rtl="0" eaLnBrk="1" latinLnBrk="0" hangingPunct="1">
        <a:defRPr kumimoji="1" sz="1500" kern="1200">
          <a:solidFill>
            <a:schemeClr val="tx1"/>
          </a:solidFill>
          <a:latin typeface="+mn-lt"/>
          <a:ea typeface="+mn-ea"/>
          <a:cs typeface="+mn-cs"/>
        </a:defRPr>
      </a:lvl8pPr>
      <a:lvl9pPr marL="3024205" algn="l" defTabSz="756050" rtl="0" eaLnBrk="1" latinLnBrk="0" hangingPunct="1">
        <a:defRPr kumimoji="1"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546979" y="9920059"/>
            <a:ext cx="6404666" cy="307791"/>
          </a:xfrm>
          <a:prstGeom prst="rect">
            <a:avLst/>
          </a:prstGeom>
          <a:noFill/>
        </p:spPr>
        <p:txBody>
          <a:bodyPr wrap="square" lIns="91455" tIns="45727" rIns="91455" bIns="45727" rtlCol="0">
            <a:spAutoFit/>
          </a:bodyPr>
          <a:lstStyle/>
          <a:p>
            <a:pPr algn="ctr"/>
            <a:r>
              <a:rPr lang="ja-JP" altLang="en-US" sz="1400" dirty="0">
                <a:latin typeface="Meiryo UI" pitchFamily="50" charset="-128"/>
                <a:ea typeface="Meiryo UI" pitchFamily="50" charset="-128"/>
                <a:cs typeface="Meiryo UI" pitchFamily="50" charset="-128"/>
              </a:rPr>
              <a:t>共催：徳島大学病院、第一三共株式会社、ユーシービージャパン株式会社　</a:t>
            </a:r>
          </a:p>
        </p:txBody>
      </p:sp>
      <p:sp>
        <p:nvSpPr>
          <p:cNvPr id="8" name="角丸四角形 7"/>
          <p:cNvSpPr/>
          <p:nvPr/>
        </p:nvSpPr>
        <p:spPr>
          <a:xfrm>
            <a:off x="909952" y="10230886"/>
            <a:ext cx="1466917" cy="273233"/>
          </a:xfrm>
          <a:prstGeom prst="roundRect">
            <a:avLst/>
          </a:prstGeom>
          <a:solidFill>
            <a:schemeClr val="accent4">
              <a:lumMod val="40000"/>
              <a:lumOff val="60000"/>
            </a:schemeClr>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91455" tIns="45727" rIns="91455" bIns="45727" rtlCol="0" anchor="ctr"/>
          <a:lstStyle/>
          <a:p>
            <a:pPr algn="ctr"/>
            <a:r>
              <a:rPr kumimoji="1" lang="ja-JP" altLang="en-US" sz="1600" dirty="0">
                <a:solidFill>
                  <a:schemeClr val="tx1"/>
                </a:solidFill>
                <a:latin typeface="Meiryo UI" pitchFamily="50" charset="-128"/>
                <a:ea typeface="Meiryo UI" pitchFamily="50" charset="-128"/>
                <a:cs typeface="Meiryo UI" pitchFamily="50" charset="-128"/>
              </a:rPr>
              <a:t>お問い合わせ</a:t>
            </a:r>
          </a:p>
        </p:txBody>
      </p:sp>
      <p:sp>
        <p:nvSpPr>
          <p:cNvPr id="9" name="テキスト ボックス 8"/>
          <p:cNvSpPr txBox="1"/>
          <p:nvPr/>
        </p:nvSpPr>
        <p:spPr>
          <a:xfrm>
            <a:off x="2387570" y="10186818"/>
            <a:ext cx="2715838" cy="338568"/>
          </a:xfrm>
          <a:prstGeom prst="rect">
            <a:avLst/>
          </a:prstGeom>
          <a:noFill/>
        </p:spPr>
        <p:txBody>
          <a:bodyPr wrap="none" lIns="91455" tIns="45727" rIns="91455" bIns="45727" rtlCol="0">
            <a:spAutoFit/>
          </a:bodyPr>
          <a:lstStyle/>
          <a:p>
            <a:r>
              <a:rPr kumimoji="1" lang="ja-JP" altLang="en-US" sz="1600" dirty="0">
                <a:latin typeface="Meiryo UI" pitchFamily="50" charset="-128"/>
                <a:ea typeface="Meiryo UI" pitchFamily="50" charset="-128"/>
                <a:cs typeface="Meiryo UI" pitchFamily="50" charset="-128"/>
              </a:rPr>
              <a:t>徳島大学病院てんかんセンター</a:t>
            </a:r>
          </a:p>
        </p:txBody>
      </p:sp>
      <p:sp>
        <p:nvSpPr>
          <p:cNvPr id="21" name="テキスト ボックス 20"/>
          <p:cNvSpPr txBox="1"/>
          <p:nvPr/>
        </p:nvSpPr>
        <p:spPr>
          <a:xfrm>
            <a:off x="5211749" y="10129174"/>
            <a:ext cx="1742336" cy="430901"/>
          </a:xfrm>
          <a:prstGeom prst="rect">
            <a:avLst/>
          </a:prstGeom>
          <a:noFill/>
        </p:spPr>
        <p:txBody>
          <a:bodyPr wrap="square" lIns="91455" tIns="45727" rIns="91455" bIns="45727" rtlCol="0">
            <a:spAutoFit/>
          </a:bodyPr>
          <a:lstStyle/>
          <a:p>
            <a:r>
              <a:rPr kumimoji="1" lang="en-US" altLang="ja-JP" sz="1100" dirty="0">
                <a:latin typeface="Meiryo UI" pitchFamily="50" charset="-128"/>
                <a:ea typeface="Meiryo UI" pitchFamily="50" charset="-128"/>
                <a:cs typeface="Meiryo UI" pitchFamily="50" charset="-128"/>
              </a:rPr>
              <a:t>TEL 088-633-7149</a:t>
            </a:r>
            <a:r>
              <a:rPr kumimoji="1" lang="ja-JP" altLang="en-US" sz="1100" dirty="0">
                <a:latin typeface="Meiryo UI" pitchFamily="50" charset="-128"/>
                <a:ea typeface="Meiryo UI" pitchFamily="50" charset="-128"/>
                <a:cs typeface="Meiryo UI" pitchFamily="50" charset="-128"/>
              </a:rPr>
              <a:t>　</a:t>
            </a:r>
            <a:endParaRPr kumimoji="1" lang="en-US" altLang="ja-JP" sz="1100" dirty="0">
              <a:latin typeface="Meiryo UI" pitchFamily="50" charset="-128"/>
              <a:ea typeface="Meiryo UI" pitchFamily="50" charset="-128"/>
              <a:cs typeface="Meiryo UI" pitchFamily="50" charset="-128"/>
            </a:endParaRPr>
          </a:p>
          <a:p>
            <a:r>
              <a:rPr lang="en-US" altLang="ja-JP" sz="1100" dirty="0">
                <a:latin typeface="Meiryo UI" pitchFamily="50" charset="-128"/>
                <a:ea typeface="Meiryo UI" pitchFamily="50" charset="-128"/>
                <a:cs typeface="Meiryo UI" pitchFamily="50" charset="-128"/>
              </a:rPr>
              <a:t>FAX 088-632-9464</a:t>
            </a:r>
            <a:endParaRPr kumimoji="1" lang="ja-JP" altLang="en-US" sz="1100" dirty="0">
              <a:latin typeface="Meiryo UI" pitchFamily="50" charset="-128"/>
              <a:ea typeface="Meiryo UI" pitchFamily="50" charset="-128"/>
              <a:cs typeface="Meiryo UI" pitchFamily="50" charset="-128"/>
            </a:endParaRPr>
          </a:p>
        </p:txBody>
      </p:sp>
      <p:grpSp>
        <p:nvGrpSpPr>
          <p:cNvPr id="30" name="グループ化 29"/>
          <p:cNvGrpSpPr/>
          <p:nvPr/>
        </p:nvGrpSpPr>
        <p:grpSpPr>
          <a:xfrm>
            <a:off x="1674241" y="2353980"/>
            <a:ext cx="4220538" cy="400110"/>
            <a:chOff x="1761526" y="4051630"/>
            <a:chExt cx="4219651" cy="400050"/>
          </a:xfrm>
        </p:grpSpPr>
        <p:sp>
          <p:nvSpPr>
            <p:cNvPr id="24" name="円/楕円 23"/>
            <p:cNvSpPr/>
            <p:nvPr/>
          </p:nvSpPr>
          <p:spPr>
            <a:xfrm>
              <a:off x="1761526" y="4154782"/>
              <a:ext cx="196829" cy="196830"/>
            </a:xfrm>
            <a:prstGeom prst="ellipse">
              <a:avLst/>
            </a:prstGeom>
            <a:solidFill>
              <a:schemeClr val="accent2">
                <a:lumMod val="75000"/>
              </a:schemeClr>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solidFill>
                  <a:schemeClr val="tx1"/>
                </a:solidFill>
                <a:latin typeface="Meiryo UI" pitchFamily="50" charset="-128"/>
                <a:ea typeface="Meiryo UI" pitchFamily="50" charset="-128"/>
                <a:cs typeface="Meiryo UI" pitchFamily="50" charset="-128"/>
              </a:endParaRPr>
            </a:p>
          </p:txBody>
        </p:sp>
        <p:sp>
          <p:nvSpPr>
            <p:cNvPr id="25" name="円/楕円 24"/>
            <p:cNvSpPr/>
            <p:nvPr/>
          </p:nvSpPr>
          <p:spPr>
            <a:xfrm>
              <a:off x="5784348" y="4154782"/>
              <a:ext cx="196829" cy="196830"/>
            </a:xfrm>
            <a:prstGeom prst="ellipse">
              <a:avLst/>
            </a:prstGeom>
            <a:solidFill>
              <a:schemeClr val="accent2">
                <a:lumMod val="75000"/>
              </a:schemeClr>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solidFill>
                  <a:schemeClr val="tx1"/>
                </a:solidFill>
                <a:latin typeface="Meiryo UI" pitchFamily="50" charset="-128"/>
                <a:ea typeface="Meiryo UI" pitchFamily="50" charset="-128"/>
                <a:cs typeface="Meiryo UI" pitchFamily="50" charset="-128"/>
              </a:endParaRPr>
            </a:p>
          </p:txBody>
        </p:sp>
        <p:sp>
          <p:nvSpPr>
            <p:cNvPr id="26" name="円/楕円 25"/>
            <p:cNvSpPr/>
            <p:nvPr/>
          </p:nvSpPr>
          <p:spPr>
            <a:xfrm>
              <a:off x="2257311" y="4154782"/>
              <a:ext cx="196829" cy="196830"/>
            </a:xfrm>
            <a:prstGeom prst="ellipse">
              <a:avLst/>
            </a:prstGeom>
            <a:solidFill>
              <a:srgbClr val="FFFF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solidFill>
                  <a:schemeClr val="tx1"/>
                </a:solidFill>
                <a:latin typeface="Meiryo UI" pitchFamily="50" charset="-128"/>
                <a:ea typeface="Meiryo UI" pitchFamily="50" charset="-128"/>
                <a:cs typeface="Meiryo UI" pitchFamily="50" charset="-128"/>
              </a:endParaRPr>
            </a:p>
          </p:txBody>
        </p:sp>
        <p:sp>
          <p:nvSpPr>
            <p:cNvPr id="27" name="円/楕円 26"/>
            <p:cNvSpPr/>
            <p:nvPr/>
          </p:nvSpPr>
          <p:spPr>
            <a:xfrm>
              <a:off x="5288562" y="4154782"/>
              <a:ext cx="196829" cy="196830"/>
            </a:xfrm>
            <a:prstGeom prst="ellipse">
              <a:avLst/>
            </a:prstGeom>
            <a:solidFill>
              <a:srgbClr val="FFFF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solidFill>
                  <a:schemeClr val="tx1"/>
                </a:solidFill>
                <a:latin typeface="Meiryo UI" pitchFamily="50" charset="-128"/>
                <a:ea typeface="Meiryo UI" pitchFamily="50" charset="-128"/>
                <a:cs typeface="Meiryo UI" pitchFamily="50" charset="-128"/>
              </a:endParaRPr>
            </a:p>
          </p:txBody>
        </p:sp>
        <p:sp>
          <p:nvSpPr>
            <p:cNvPr id="28" name="テキスト ボックス 27"/>
            <p:cNvSpPr txBox="1"/>
            <p:nvPr/>
          </p:nvSpPr>
          <p:spPr>
            <a:xfrm>
              <a:off x="3057831" y="4051630"/>
              <a:ext cx="1808013" cy="400050"/>
            </a:xfrm>
            <a:prstGeom prst="rect">
              <a:avLst/>
            </a:prstGeom>
            <a:noFill/>
          </p:spPr>
          <p:txBody>
            <a:bodyPr wrap="square" rtlCol="0">
              <a:spAutoFit/>
            </a:bodyPr>
            <a:lstStyle/>
            <a:p>
              <a:r>
                <a:rPr lang="ja-JP" altLang="en-US" sz="2000" dirty="0">
                  <a:latin typeface="Meiryo UI" pitchFamily="50" charset="-128"/>
                  <a:ea typeface="Meiryo UI" pitchFamily="50" charset="-128"/>
                  <a:cs typeface="Meiryo UI" pitchFamily="50" charset="-128"/>
                </a:rPr>
                <a:t>講　演　内　容</a:t>
              </a:r>
            </a:p>
          </p:txBody>
        </p:sp>
      </p:grpSp>
      <p:sp>
        <p:nvSpPr>
          <p:cNvPr id="10" name="四角形: 角を丸くする 9"/>
          <p:cNvSpPr/>
          <p:nvPr/>
        </p:nvSpPr>
        <p:spPr>
          <a:xfrm>
            <a:off x="1236369" y="198171"/>
            <a:ext cx="5134313" cy="574006"/>
          </a:xfrm>
          <a:prstGeom prst="roundRect">
            <a:avLst/>
          </a:prstGeom>
          <a:solidFill>
            <a:schemeClr val="accent4">
              <a:lumMod val="40000"/>
              <a:lumOff val="60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accent2">
                    <a:lumMod val="50000"/>
                  </a:schemeClr>
                </a:solidFill>
                <a:latin typeface="Meiryo UI" pitchFamily="50" charset="-128"/>
                <a:ea typeface="Meiryo UI" pitchFamily="50" charset="-128"/>
                <a:cs typeface="Meiryo UI" pitchFamily="50" charset="-128"/>
              </a:rPr>
              <a:t>第</a:t>
            </a:r>
            <a:r>
              <a:rPr kumimoji="1" lang="en-US" altLang="ja-JP" sz="2800" b="1" dirty="0">
                <a:solidFill>
                  <a:schemeClr val="accent2">
                    <a:lumMod val="50000"/>
                  </a:schemeClr>
                </a:solidFill>
                <a:latin typeface="Meiryo UI" pitchFamily="50" charset="-128"/>
                <a:ea typeface="Meiryo UI" pitchFamily="50" charset="-128"/>
                <a:cs typeface="Meiryo UI" pitchFamily="50" charset="-128"/>
              </a:rPr>
              <a:t>6</a:t>
            </a:r>
            <a:r>
              <a:rPr kumimoji="1" lang="ja-JP" altLang="en-US" sz="2800" b="1" dirty="0">
                <a:solidFill>
                  <a:schemeClr val="accent2">
                    <a:lumMod val="50000"/>
                  </a:schemeClr>
                </a:solidFill>
                <a:latin typeface="Meiryo UI" pitchFamily="50" charset="-128"/>
                <a:ea typeface="Meiryo UI" pitchFamily="50" charset="-128"/>
                <a:cs typeface="Meiryo UI" pitchFamily="50" charset="-128"/>
              </a:rPr>
              <a:t>回　徳島脳波セミナー </a:t>
            </a:r>
            <a:r>
              <a:rPr kumimoji="1" lang="en-US" altLang="ja-JP" sz="2800" b="1" dirty="0">
                <a:solidFill>
                  <a:schemeClr val="accent2">
                    <a:lumMod val="50000"/>
                  </a:schemeClr>
                </a:solidFill>
                <a:latin typeface="Meiryo UI" pitchFamily="50" charset="-128"/>
                <a:ea typeface="Meiryo UI" pitchFamily="50" charset="-128"/>
                <a:cs typeface="Meiryo UI" pitchFamily="50" charset="-128"/>
              </a:rPr>
              <a:t>2023</a:t>
            </a:r>
            <a:endParaRPr kumimoji="1" lang="ja-JP" altLang="en-US" sz="2800" b="1" dirty="0">
              <a:solidFill>
                <a:schemeClr val="accent2">
                  <a:lumMod val="50000"/>
                </a:schemeClr>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349720" y="719481"/>
            <a:ext cx="6988238" cy="1200329"/>
          </a:xfrm>
          <a:prstGeom prst="rect">
            <a:avLst/>
          </a:prstGeom>
          <a:noFill/>
        </p:spPr>
        <p:txBody>
          <a:bodyPr wrap="square" rtlCol="0">
            <a:spAutoFit/>
          </a:bodyPr>
          <a:lstStyle/>
          <a:p>
            <a:r>
              <a:rPr lang="ja-JP" altLang="en-US" sz="1200" dirty="0">
                <a:latin typeface="Meiryo UI" pitchFamily="50" charset="-128"/>
                <a:ea typeface="Meiryo UI" pitchFamily="50" charset="-128"/>
                <a:cs typeface="Meiryo UI" pitchFamily="50" charset="-128"/>
              </a:rPr>
              <a:t>謹啓</a:t>
            </a:r>
            <a:endParaRPr lang="en-US" altLang="ja-JP" sz="1200" dirty="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時下　先生方におかれましては、益々ご清祥のこととお慶び申し上げます。さて、このたび、</a:t>
            </a:r>
            <a:r>
              <a:rPr lang="ja-JP" altLang="ja-JP" sz="1200" dirty="0">
                <a:latin typeface="Meiryo UI" pitchFamily="50" charset="-128"/>
                <a:ea typeface="Meiryo UI" pitchFamily="50" charset="-128"/>
                <a:cs typeface="Meiryo UI" pitchFamily="50" charset="-128"/>
              </a:rPr>
              <a:t>てんかん診断に</a:t>
            </a:r>
            <a:r>
              <a:rPr lang="ja-JP" altLang="en-US" sz="1200" dirty="0">
                <a:latin typeface="Meiryo UI" pitchFamily="50" charset="-128"/>
                <a:ea typeface="Meiryo UI" pitchFamily="50" charset="-128"/>
                <a:cs typeface="Meiryo UI" pitchFamily="50" charset="-128"/>
              </a:rPr>
              <a:t>おいて</a:t>
            </a:r>
            <a:r>
              <a:rPr lang="ja-JP" altLang="ja-JP" sz="1200" dirty="0">
                <a:latin typeface="Meiryo UI" pitchFamily="50" charset="-128"/>
                <a:ea typeface="Meiryo UI" pitchFamily="50" charset="-128"/>
                <a:cs typeface="Meiryo UI" pitchFamily="50" charset="-128"/>
              </a:rPr>
              <a:t>重要な検査</a:t>
            </a:r>
            <a:r>
              <a:rPr lang="ja-JP" altLang="en-US" sz="1200" dirty="0">
                <a:latin typeface="Meiryo UI" pitchFamily="50" charset="-128"/>
                <a:ea typeface="Meiryo UI" pitchFamily="50" charset="-128"/>
                <a:cs typeface="Meiryo UI" pitchFamily="50" charset="-128"/>
              </a:rPr>
              <a:t>である</a:t>
            </a:r>
            <a:r>
              <a:rPr lang="ja-JP" altLang="ja-JP" sz="1200" dirty="0">
                <a:latin typeface="Meiryo UI" pitchFamily="50" charset="-128"/>
                <a:ea typeface="Meiryo UI" pitchFamily="50" charset="-128"/>
                <a:cs typeface="Meiryo UI" pitchFamily="50" charset="-128"/>
              </a:rPr>
              <a:t>脳波を系統的に学ぶ</a:t>
            </a:r>
            <a:r>
              <a:rPr lang="ja-JP" altLang="en-US" sz="1200" dirty="0">
                <a:latin typeface="Meiryo UI" pitchFamily="50" charset="-128"/>
                <a:ea typeface="Meiryo UI" pitchFamily="50" charset="-128"/>
                <a:cs typeface="Meiryo UI" pitchFamily="50" charset="-128"/>
              </a:rPr>
              <a:t>ための「第</a:t>
            </a:r>
            <a:r>
              <a:rPr lang="en-US" altLang="ja-JP" sz="1200" dirty="0">
                <a:latin typeface="Meiryo UI" pitchFamily="50" charset="-128"/>
                <a:ea typeface="Meiryo UI" pitchFamily="50" charset="-128"/>
                <a:cs typeface="Meiryo UI" pitchFamily="50" charset="-128"/>
              </a:rPr>
              <a:t>6</a:t>
            </a:r>
            <a:r>
              <a:rPr lang="ja-JP" altLang="en-US" sz="1200" dirty="0">
                <a:latin typeface="Meiryo UI" pitchFamily="50" charset="-128"/>
                <a:ea typeface="Meiryo UI" pitchFamily="50" charset="-128"/>
                <a:cs typeface="Meiryo UI" pitchFamily="50" charset="-128"/>
              </a:rPr>
              <a:t>回徳島脳波セミナー </a:t>
            </a:r>
            <a:r>
              <a:rPr lang="en-US" altLang="ja-JP" sz="1200" dirty="0">
                <a:latin typeface="Meiryo UI" pitchFamily="50" charset="-128"/>
                <a:ea typeface="Meiryo UI" pitchFamily="50" charset="-128"/>
                <a:cs typeface="Meiryo UI" pitchFamily="50" charset="-128"/>
              </a:rPr>
              <a:t>2023</a:t>
            </a:r>
            <a:r>
              <a:rPr lang="ja-JP" altLang="en-US" sz="1200" dirty="0">
                <a:latin typeface="Meiryo UI" pitchFamily="50" charset="-128"/>
                <a:ea typeface="Meiryo UI" pitchFamily="50" charset="-128"/>
                <a:cs typeface="Meiryo UI" pitchFamily="50" charset="-128"/>
              </a:rPr>
              <a:t>」を開催する運びとなりました。なかなか学ぶ</a:t>
            </a:r>
            <a:r>
              <a:rPr lang="ja-JP" altLang="ja-JP" sz="1200" dirty="0">
                <a:latin typeface="Meiryo UI" pitchFamily="50" charset="-128"/>
                <a:ea typeface="Meiryo UI" pitchFamily="50" charset="-128"/>
                <a:cs typeface="Meiryo UI" pitchFamily="50" charset="-128"/>
              </a:rPr>
              <a:t>機会</a:t>
            </a:r>
            <a:r>
              <a:rPr lang="ja-JP" altLang="en-US" sz="1200" dirty="0">
                <a:latin typeface="Meiryo UI" pitchFamily="50" charset="-128"/>
                <a:ea typeface="Meiryo UI" pitchFamily="50" charset="-128"/>
                <a:cs typeface="Meiryo UI" pitchFamily="50" charset="-128"/>
              </a:rPr>
              <a:t>が</a:t>
            </a:r>
            <a:r>
              <a:rPr lang="ja-JP" altLang="ja-JP" sz="1200" dirty="0">
                <a:latin typeface="Meiryo UI" pitchFamily="50" charset="-128"/>
                <a:ea typeface="Meiryo UI" pitchFamily="50" charset="-128"/>
                <a:cs typeface="Meiryo UI" pitchFamily="50" charset="-128"/>
              </a:rPr>
              <a:t>少ない脳波</a:t>
            </a:r>
            <a:r>
              <a:rPr lang="ja-JP" altLang="en-US" sz="1200" dirty="0">
                <a:latin typeface="Meiryo UI" pitchFamily="50" charset="-128"/>
                <a:ea typeface="Meiryo UI" pitchFamily="50" charset="-128"/>
                <a:cs typeface="Meiryo UI" pitchFamily="50" charset="-128"/>
              </a:rPr>
              <a:t>ですが、本セミナーで脳波の</a:t>
            </a:r>
            <a:r>
              <a:rPr lang="ja-JP" altLang="ja-JP" sz="1200" dirty="0">
                <a:latin typeface="Meiryo UI" pitchFamily="50" charset="-128"/>
                <a:ea typeface="Meiryo UI" pitchFamily="50" charset="-128"/>
                <a:cs typeface="Meiryo UI" pitchFamily="50" charset="-128"/>
              </a:rPr>
              <a:t>判読の基本を</a:t>
            </a:r>
            <a:r>
              <a:rPr lang="ja-JP" altLang="en-US" sz="1200" dirty="0">
                <a:latin typeface="Meiryo UI" pitchFamily="50" charset="-128"/>
                <a:ea typeface="Meiryo UI" pitchFamily="50" charset="-128"/>
                <a:cs typeface="Meiryo UI" pitchFamily="50" charset="-128"/>
              </a:rPr>
              <a:t>マスター</a:t>
            </a:r>
            <a:r>
              <a:rPr lang="ja-JP" altLang="ja-JP" sz="1200" dirty="0">
                <a:latin typeface="Meiryo UI" pitchFamily="50" charset="-128"/>
                <a:ea typeface="Meiryo UI" pitchFamily="50" charset="-128"/>
                <a:cs typeface="Meiryo UI" pitchFamily="50" charset="-128"/>
              </a:rPr>
              <a:t>する</a:t>
            </a:r>
            <a:r>
              <a:rPr lang="ja-JP" altLang="en-US" sz="1200" dirty="0">
                <a:latin typeface="Meiryo UI" pitchFamily="50" charset="-128"/>
                <a:ea typeface="Meiryo UI" pitchFamily="50" charset="-128"/>
                <a:cs typeface="Meiryo UI" pitchFamily="50" charset="-128"/>
              </a:rPr>
              <a:t>ことにより、</a:t>
            </a:r>
            <a:r>
              <a:rPr lang="ja-JP" altLang="ja-JP" sz="1200" dirty="0">
                <a:latin typeface="Meiryo UI" pitchFamily="50" charset="-128"/>
                <a:ea typeface="Meiryo UI" pitchFamily="50" charset="-128"/>
                <a:cs typeface="Meiryo UI" pitchFamily="50" charset="-128"/>
              </a:rPr>
              <a:t>日々の診療の一助になれば幸いです。</a:t>
            </a:r>
            <a:r>
              <a:rPr lang="ja-JP" altLang="en-US" sz="1200" dirty="0">
                <a:latin typeface="Meiryo UI" pitchFamily="50" charset="-128"/>
                <a:ea typeface="Meiryo UI" pitchFamily="50" charset="-128"/>
                <a:cs typeface="Meiryo UI" pitchFamily="50" charset="-128"/>
              </a:rPr>
              <a:t>つきましてはご多忙中とは存じますが、ご参加賜りますようお願い致します。</a:t>
            </a:r>
            <a:r>
              <a:rPr lang="ja-JP" altLang="en-US" sz="1100" dirty="0">
                <a:solidFill>
                  <a:srgbClr val="FF0000"/>
                </a:solidFill>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a:p>
            <a:pPr algn="r"/>
            <a:r>
              <a:rPr lang="ja-JP" altLang="en-US" sz="1200" dirty="0">
                <a:latin typeface="Meiryo UI" pitchFamily="50" charset="-128"/>
                <a:ea typeface="Meiryo UI" pitchFamily="50" charset="-128"/>
                <a:cs typeface="Meiryo UI" pitchFamily="50" charset="-128"/>
              </a:rPr>
              <a:t>謹白</a:t>
            </a:r>
            <a:endParaRPr lang="ja-JP" altLang="ja-JP" sz="120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437473" y="1775725"/>
            <a:ext cx="7150831" cy="685318"/>
          </a:xfrm>
          <a:prstGeom prst="rect">
            <a:avLst/>
          </a:prstGeom>
          <a:noFill/>
        </p:spPr>
        <p:txBody>
          <a:bodyPr wrap="square" lIns="99569" tIns="49785" rIns="99569" bIns="49785" rtlCol="0">
            <a:spAutoFit/>
          </a:bodyPr>
          <a:lstStyle/>
          <a:p>
            <a:r>
              <a:rPr lang="ja-JP" altLang="en-US" sz="1600" dirty="0">
                <a:latin typeface="Meiryo UI" pitchFamily="50" charset="-128"/>
                <a:ea typeface="Meiryo UI" pitchFamily="50" charset="-128"/>
                <a:cs typeface="Meiryo UI" pitchFamily="50" charset="-128"/>
              </a:rPr>
              <a:t>日時</a:t>
            </a:r>
            <a:r>
              <a:rPr lang="ja-JP" altLang="en-US" sz="1200" dirty="0">
                <a:latin typeface="Meiryo UI" pitchFamily="50" charset="-128"/>
                <a:ea typeface="Meiryo UI" pitchFamily="50" charset="-128"/>
                <a:cs typeface="Meiryo UI" pitchFamily="50" charset="-128"/>
              </a:rPr>
              <a:t> </a:t>
            </a:r>
            <a:r>
              <a:rPr lang="en-US" altLang="ja-JP" sz="1600" dirty="0">
                <a:latin typeface="Meiryo UI" pitchFamily="50" charset="-128"/>
                <a:ea typeface="Meiryo UI" pitchFamily="50" charset="-128"/>
                <a:cs typeface="Meiryo UI" pitchFamily="50" charset="-128"/>
              </a:rPr>
              <a:t>: </a:t>
            </a:r>
            <a:r>
              <a:rPr lang="en-US" altLang="ja-JP" sz="2000" dirty="0">
                <a:latin typeface="Meiryo UI" pitchFamily="50" charset="-128"/>
                <a:ea typeface="Meiryo UI" pitchFamily="50" charset="-128"/>
                <a:cs typeface="Meiryo UI" pitchFamily="50" charset="-128"/>
              </a:rPr>
              <a:t>2023</a:t>
            </a:r>
            <a:r>
              <a:rPr lang="ja-JP" altLang="en-US" sz="2000" dirty="0">
                <a:latin typeface="Meiryo UI" pitchFamily="50" charset="-128"/>
                <a:ea typeface="Meiryo UI" pitchFamily="50" charset="-128"/>
                <a:cs typeface="Meiryo UI" pitchFamily="50" charset="-128"/>
              </a:rPr>
              <a:t>年</a:t>
            </a:r>
            <a:r>
              <a:rPr lang="en-US" altLang="ja-JP" sz="2000" dirty="0">
                <a:latin typeface="Meiryo UI" pitchFamily="50" charset="-128"/>
                <a:ea typeface="Meiryo UI" pitchFamily="50" charset="-128"/>
                <a:cs typeface="Meiryo UI" pitchFamily="50" charset="-128"/>
              </a:rPr>
              <a:t>7</a:t>
            </a:r>
            <a:r>
              <a:rPr lang="ja-JP" altLang="en-US" sz="2000" dirty="0">
                <a:latin typeface="Meiryo UI" pitchFamily="50" charset="-128"/>
                <a:ea typeface="Meiryo UI" pitchFamily="50" charset="-128"/>
                <a:cs typeface="Meiryo UI" pitchFamily="50" charset="-128"/>
              </a:rPr>
              <a:t>月</a:t>
            </a:r>
            <a:r>
              <a:rPr lang="en-US" altLang="ja-JP" sz="2000" dirty="0">
                <a:latin typeface="Meiryo UI" pitchFamily="50" charset="-128"/>
                <a:ea typeface="Meiryo UI" pitchFamily="50" charset="-128"/>
                <a:cs typeface="Meiryo UI" pitchFamily="50" charset="-128"/>
              </a:rPr>
              <a:t>16</a:t>
            </a:r>
            <a:r>
              <a:rPr lang="ja-JP" altLang="en-US" sz="2000">
                <a:latin typeface="Meiryo UI" pitchFamily="50" charset="-128"/>
                <a:ea typeface="Meiryo UI" pitchFamily="50" charset="-128"/>
                <a:cs typeface="Meiryo UI" pitchFamily="50" charset="-128"/>
              </a:rPr>
              <a:t>日</a:t>
            </a:r>
            <a:r>
              <a:rPr lang="ja-JP" altLang="en-US" sz="2000" dirty="0">
                <a:latin typeface="Meiryo UI" pitchFamily="50" charset="-128"/>
                <a:ea typeface="Meiryo UI" pitchFamily="50" charset="-128"/>
                <a:cs typeface="Meiryo UI" pitchFamily="50" charset="-128"/>
              </a:rPr>
              <a:t>（日）</a:t>
            </a:r>
            <a:r>
              <a:rPr lang="en-US" altLang="ja-JP" sz="2000" dirty="0">
                <a:latin typeface="Meiryo UI" pitchFamily="50" charset="-128"/>
                <a:ea typeface="Meiryo UI" pitchFamily="50" charset="-128"/>
                <a:cs typeface="Meiryo UI" pitchFamily="50" charset="-128"/>
              </a:rPr>
              <a:t>13:00–17:00</a:t>
            </a:r>
            <a:r>
              <a:rPr lang="en-US" altLang="ja-JP" sz="1600" dirty="0">
                <a:latin typeface="Meiryo UI" pitchFamily="50" charset="-128"/>
                <a:ea typeface="Meiryo UI" pitchFamily="50" charset="-128"/>
                <a:cs typeface="Meiryo UI" pitchFamily="50" charset="-128"/>
              </a:rPr>
              <a:t> </a:t>
            </a:r>
          </a:p>
          <a:p>
            <a:r>
              <a:rPr lang="ja-JP" altLang="en-US" sz="1600" dirty="0">
                <a:latin typeface="Meiryo UI" pitchFamily="50" charset="-128"/>
                <a:ea typeface="Meiryo UI" pitchFamily="50" charset="-128"/>
                <a:cs typeface="Meiryo UI" pitchFamily="50" charset="-128"/>
              </a:rPr>
              <a:t>会場 </a:t>
            </a:r>
            <a:r>
              <a:rPr lang="en-US" altLang="ja-JP" sz="1600" dirty="0">
                <a:latin typeface="Meiryo UI" pitchFamily="50" charset="-128"/>
                <a:ea typeface="Meiryo UI" pitchFamily="50" charset="-128"/>
                <a:cs typeface="Meiryo UI" pitchFamily="50" charset="-128"/>
              </a:rPr>
              <a:t>:</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配信（</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zoom</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にて配信）</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四角形: 角を丸くする 15"/>
          <p:cNvSpPr/>
          <p:nvPr/>
        </p:nvSpPr>
        <p:spPr>
          <a:xfrm>
            <a:off x="410813" y="2713257"/>
            <a:ext cx="6761408" cy="6771653"/>
          </a:xfrm>
          <a:prstGeom prst="roundRect">
            <a:avLst>
              <a:gd name="adj" fmla="val 5412"/>
            </a:avLst>
          </a:prstGeom>
          <a:solidFill>
            <a:srgbClr val="FFC000">
              <a:lumMod val="40000"/>
              <a:lumOff val="60000"/>
            </a:srgbClr>
          </a:solidFill>
          <a:ln w="28575" cap="flat" cmpd="sng" algn="ctr">
            <a:solidFill>
              <a:srgbClr val="FF9900"/>
            </a:solidFill>
            <a:prstDash val="solid"/>
            <a:miter lim="800000"/>
          </a:ln>
          <a:effectLst/>
        </p:spPr>
        <p:txBody>
          <a:bodyPr rtlCol="0" anchor="ctr"/>
          <a:lstStyle/>
          <a:p>
            <a:pPr algn="ctr"/>
            <a:endParaRPr kumimoji="0" lang="ja-JP" altLang="en-US" kern="0">
              <a:solidFill>
                <a:prstClr val="black"/>
              </a:solidFill>
              <a:latin typeface="Meiryo UI" pitchFamily="50" charset="-128"/>
              <a:ea typeface="Meiryo UI" pitchFamily="50" charset="-128"/>
              <a:cs typeface="Meiryo UI" pitchFamily="50" charset="-128"/>
            </a:endParaRPr>
          </a:p>
        </p:txBody>
      </p:sp>
      <p:sp>
        <p:nvSpPr>
          <p:cNvPr id="20" name="Rectangle 1"/>
          <p:cNvSpPr txBox="1">
            <a:spLocks noChangeArrowheads="1"/>
          </p:cNvSpPr>
          <p:nvPr/>
        </p:nvSpPr>
        <p:spPr bwMode="auto">
          <a:xfrm>
            <a:off x="437473" y="2861516"/>
            <a:ext cx="6698708" cy="659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811" tIns="50406" rIns="100811" bIns="50406" numCol="1" rtlCol="0" anchor="ctr" anchorCtr="0" compatLnSpc="1">
            <a:prstTxWarp prst="textNoShape">
              <a:avLst/>
            </a:prstTxWarp>
            <a:spAutoFit/>
          </a:bodyPr>
          <a:lstStyle>
            <a:lvl1pPr marL="189013"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2300" kern="1200">
                <a:solidFill>
                  <a:schemeClr val="tx1"/>
                </a:solidFill>
                <a:latin typeface="Arial" panose="020B0604020202020204" pitchFamily="34" charset="0"/>
                <a:ea typeface="+mn-ea"/>
                <a:cs typeface="+mn-cs"/>
              </a:defRPr>
            </a:lvl1pPr>
            <a:lvl2pPr marL="567038"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2pPr>
            <a:lvl3pPr marL="945064"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600" kern="1200">
                <a:solidFill>
                  <a:schemeClr val="tx1"/>
                </a:solidFill>
                <a:latin typeface="Arial" panose="020B0604020202020204" pitchFamily="34" charset="0"/>
                <a:ea typeface="+mn-ea"/>
                <a:cs typeface="+mn-cs"/>
              </a:defRPr>
            </a:lvl3pPr>
            <a:lvl4pPr marL="1323090"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500" kern="1200">
                <a:solidFill>
                  <a:schemeClr val="tx1"/>
                </a:solidFill>
                <a:latin typeface="Arial" panose="020B0604020202020204" pitchFamily="34" charset="0"/>
                <a:ea typeface="+mn-ea"/>
                <a:cs typeface="+mn-cs"/>
              </a:defRPr>
            </a:lvl4pPr>
            <a:lvl5pPr marL="1701116"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500" kern="1200">
                <a:solidFill>
                  <a:schemeClr val="tx1"/>
                </a:solidFill>
                <a:latin typeface="Arial" panose="020B0604020202020204" pitchFamily="34" charset="0"/>
                <a:ea typeface="+mn-ea"/>
                <a:cs typeface="+mn-cs"/>
              </a:defRPr>
            </a:lvl5pPr>
            <a:lvl6pPr marL="2079141"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500" kern="1200">
                <a:solidFill>
                  <a:schemeClr val="tx1"/>
                </a:solidFill>
                <a:latin typeface="Arial" panose="020B0604020202020204" pitchFamily="34" charset="0"/>
                <a:ea typeface="+mn-ea"/>
                <a:cs typeface="+mn-cs"/>
              </a:defRPr>
            </a:lvl6pPr>
            <a:lvl7pPr marL="2457167"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500" kern="1200">
                <a:solidFill>
                  <a:schemeClr val="tx1"/>
                </a:solidFill>
                <a:latin typeface="Arial" panose="020B0604020202020204" pitchFamily="34" charset="0"/>
                <a:ea typeface="+mn-ea"/>
                <a:cs typeface="+mn-cs"/>
              </a:defRPr>
            </a:lvl7pPr>
            <a:lvl8pPr marL="2835193"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500" kern="1200">
                <a:solidFill>
                  <a:schemeClr val="tx1"/>
                </a:solidFill>
                <a:latin typeface="Arial" panose="020B0604020202020204" pitchFamily="34" charset="0"/>
                <a:ea typeface="+mn-ea"/>
                <a:cs typeface="+mn-cs"/>
              </a:defRPr>
            </a:lvl8pPr>
            <a:lvl9pPr marL="3213219" indent="-189013" algn="l" defTabSz="756050" rtl="0" eaLnBrk="0" fontAlgn="base" latinLnBrk="0" hangingPunct="0">
              <a:lnSpc>
                <a:spcPct val="90000"/>
              </a:lnSpc>
              <a:spcBef>
                <a:spcPct val="0"/>
              </a:spcBef>
              <a:spcAft>
                <a:spcPct val="0"/>
              </a:spcAft>
              <a:buFont typeface="Arial" panose="020B0604020202020204" pitchFamily="34" charset="0"/>
              <a:buChar char="•"/>
              <a:defRPr kumimoji="1" sz="1500" kern="1200">
                <a:solidFill>
                  <a:schemeClr val="tx1"/>
                </a:solidFill>
                <a:latin typeface="Arial" panose="020B0604020202020204" pitchFamily="34" charset="0"/>
                <a:ea typeface="+mn-ea"/>
                <a:cs typeface="+mn-cs"/>
              </a:defRPr>
            </a:lvl9pPr>
          </a:lstStyle>
          <a:p>
            <a:pPr marL="0" indent="0" defTabSz="1008099">
              <a:lnSpc>
                <a:spcPct val="100000"/>
              </a:lnSpc>
              <a:buFont typeface="Arial" panose="020B0604020202020204" pitchFamily="34" charset="0"/>
              <a:buNone/>
            </a:pPr>
            <a:r>
              <a:rPr kumimoji="0" lang="ja-JP" altLang="en-US" sz="1400" b="1" dirty="0">
                <a:solidFill>
                  <a:prstClr val="black"/>
                </a:solidFill>
                <a:latin typeface="Meiryo UI" pitchFamily="50" charset="-128"/>
                <a:ea typeface="Meiryo UI" pitchFamily="50" charset="-128"/>
                <a:cs typeface="Meiryo UI" pitchFamily="50" charset="-128"/>
              </a:rPr>
              <a:t>開会挨拶　</a:t>
            </a:r>
            <a:r>
              <a:rPr kumimoji="0" lang="en-US" altLang="ja-JP" sz="1400" b="1" dirty="0">
                <a:solidFill>
                  <a:prstClr val="black"/>
                </a:solidFill>
                <a:latin typeface="Meiryo UI" pitchFamily="50" charset="-128"/>
                <a:ea typeface="Meiryo UI" pitchFamily="50" charset="-128"/>
                <a:cs typeface="Meiryo UI" pitchFamily="50" charset="-128"/>
              </a:rPr>
              <a:t>13:00</a:t>
            </a:r>
            <a:r>
              <a:rPr kumimoji="0" lang="ja-JP" altLang="en-US" sz="1400" b="1" dirty="0">
                <a:solidFill>
                  <a:prstClr val="black"/>
                </a:solidFill>
                <a:latin typeface="Meiryo UI" pitchFamily="50" charset="-128"/>
                <a:ea typeface="Meiryo UI" pitchFamily="50" charset="-128"/>
                <a:cs typeface="Meiryo UI" pitchFamily="50" charset="-128"/>
              </a:rPr>
              <a:t>～</a:t>
            </a:r>
            <a:r>
              <a:rPr kumimoji="0" lang="en-US" altLang="ja-JP" sz="1400" b="1" dirty="0">
                <a:solidFill>
                  <a:prstClr val="black"/>
                </a:solidFill>
                <a:latin typeface="Meiryo UI" pitchFamily="50" charset="-128"/>
                <a:ea typeface="Meiryo UI" pitchFamily="50" charset="-128"/>
                <a:cs typeface="Meiryo UI" pitchFamily="50" charset="-128"/>
              </a:rPr>
              <a:t>13:05</a:t>
            </a:r>
          </a:p>
          <a:p>
            <a:pPr marL="0" indent="0" defTabSz="1008099">
              <a:lnSpc>
                <a:spcPct val="100000"/>
              </a:lnSpc>
              <a:buFont typeface="Arial" panose="020B0604020202020204" pitchFamily="34" charset="0"/>
              <a:buNone/>
            </a:pPr>
            <a:endParaRPr kumimoji="0" lang="en-US" altLang="ja-JP" sz="300" b="1" dirty="0">
              <a:solidFill>
                <a:prstClr val="black"/>
              </a:solidFill>
              <a:latin typeface="Meiryo UI" pitchFamily="50" charset="-128"/>
              <a:ea typeface="Meiryo UI" pitchFamily="50" charset="-128"/>
              <a:cs typeface="Meiryo UI" pitchFamily="50" charset="-128"/>
            </a:endParaRPr>
          </a:p>
          <a:p>
            <a:pPr marL="0" indent="0" defTabSz="1008099">
              <a:lnSpc>
                <a:spcPct val="100000"/>
              </a:lnSpc>
              <a:buFont typeface="Arial" panose="020B0604020202020204" pitchFamily="34" charset="0"/>
              <a:buNone/>
            </a:pPr>
            <a:r>
              <a:rPr kumimoji="0" lang="ja-JP" altLang="en-US" sz="1400" b="1" dirty="0">
                <a:solidFill>
                  <a:prstClr val="black"/>
                </a:solidFill>
                <a:latin typeface="Meiryo UI" pitchFamily="50" charset="-128"/>
                <a:ea typeface="Meiryo UI" pitchFamily="50" charset="-128"/>
                <a:cs typeface="Meiryo UI" pitchFamily="50" charset="-128"/>
              </a:rPr>
              <a:t>徳島大学病院　てんかんセンター長　森　健治　先生</a:t>
            </a:r>
            <a:endParaRPr kumimoji="0" lang="en-US" altLang="ja-JP" sz="1400" b="1" dirty="0">
              <a:solidFill>
                <a:prstClr val="black"/>
              </a:solidFill>
              <a:latin typeface="Meiryo UI" pitchFamily="50" charset="-128"/>
              <a:ea typeface="Meiryo UI" pitchFamily="50" charset="-128"/>
              <a:cs typeface="Meiryo UI" pitchFamily="50" charset="-128"/>
            </a:endParaRPr>
          </a:p>
          <a:p>
            <a:pPr marL="0" indent="0" defTabSz="1008099">
              <a:lnSpc>
                <a:spcPct val="100000"/>
              </a:lnSpc>
              <a:buFont typeface="Arial" panose="020B0604020202020204" pitchFamily="34" charset="0"/>
              <a:buNone/>
            </a:pPr>
            <a:endParaRPr kumimoji="0" lang="en-US" altLang="ja-JP" sz="700" b="1" dirty="0">
              <a:solidFill>
                <a:prstClr val="black"/>
              </a:solidFill>
              <a:latin typeface="Meiryo UI" pitchFamily="50" charset="-128"/>
              <a:ea typeface="Meiryo UI" pitchFamily="50" charset="-128"/>
              <a:cs typeface="Meiryo UI" pitchFamily="50" charset="-128"/>
            </a:endParaRPr>
          </a:p>
          <a:p>
            <a:pPr marL="0" indent="0" defTabSz="1008099">
              <a:lnSpc>
                <a:spcPct val="100000"/>
              </a:lnSpc>
              <a:buFont typeface="Arial" panose="020B0604020202020204" pitchFamily="34" charset="0"/>
              <a:buNone/>
            </a:pPr>
            <a:r>
              <a:rPr kumimoji="0" lang="ja-JP" altLang="en-US" sz="1400" b="1" dirty="0">
                <a:solidFill>
                  <a:prstClr val="black"/>
                </a:solidFill>
                <a:latin typeface="Meiryo UI" pitchFamily="50" charset="-128"/>
                <a:ea typeface="Meiryo UI" pitchFamily="50" charset="-128"/>
                <a:cs typeface="Meiryo UI" pitchFamily="50" charset="-128"/>
              </a:rPr>
              <a:t>教育講演　</a:t>
            </a:r>
            <a:r>
              <a:rPr kumimoji="0" lang="en-US" altLang="ja-JP" sz="1400" b="1" dirty="0">
                <a:solidFill>
                  <a:prstClr val="black"/>
                </a:solidFill>
                <a:latin typeface="Meiryo UI" pitchFamily="50" charset="-128"/>
                <a:ea typeface="Meiryo UI" pitchFamily="50" charset="-128"/>
                <a:cs typeface="Meiryo UI" pitchFamily="50" charset="-128"/>
              </a:rPr>
              <a:t>13:05</a:t>
            </a:r>
            <a:r>
              <a:rPr kumimoji="0" lang="ja-JP" altLang="en-US" sz="1400" b="1" dirty="0">
                <a:solidFill>
                  <a:prstClr val="black"/>
                </a:solidFill>
                <a:latin typeface="Meiryo UI" pitchFamily="50" charset="-128"/>
                <a:ea typeface="Meiryo UI" pitchFamily="50" charset="-128"/>
                <a:cs typeface="Meiryo UI" pitchFamily="50" charset="-128"/>
              </a:rPr>
              <a:t>～</a:t>
            </a:r>
            <a:r>
              <a:rPr kumimoji="0" lang="en-US" altLang="ja-JP" sz="1400" b="1" dirty="0">
                <a:solidFill>
                  <a:prstClr val="black"/>
                </a:solidFill>
                <a:latin typeface="Meiryo UI" pitchFamily="50" charset="-128"/>
                <a:ea typeface="Meiryo UI" pitchFamily="50" charset="-128"/>
                <a:cs typeface="Meiryo UI" pitchFamily="50" charset="-128"/>
              </a:rPr>
              <a:t>15:50</a:t>
            </a:r>
          </a:p>
          <a:p>
            <a:pPr marL="0" indent="0" defTabSz="1008099">
              <a:lnSpc>
                <a:spcPct val="100000"/>
              </a:lnSpc>
              <a:buFont typeface="Arial" panose="020B0604020202020204" pitchFamily="34" charset="0"/>
              <a:buNone/>
            </a:pPr>
            <a:r>
              <a:rPr kumimoji="0" lang="ja-JP" altLang="en-US" sz="1400" b="1" dirty="0">
                <a:solidFill>
                  <a:prstClr val="black"/>
                </a:solidFill>
                <a:latin typeface="Meiryo UI" pitchFamily="50" charset="-128"/>
                <a:ea typeface="Meiryo UI" pitchFamily="50" charset="-128"/>
                <a:cs typeface="Meiryo UI" pitchFamily="50" charset="-128"/>
              </a:rPr>
              <a:t>司会：徳島大学病院　てんかんセンター・精神科神経科　中瀧　理仁　先生</a:t>
            </a:r>
          </a:p>
          <a:p>
            <a:pPr marL="0" indent="0" defTabSz="1008099" eaLnBrk="1" fontAlgn="auto" hangingPunct="1">
              <a:lnSpc>
                <a:spcPct val="100000"/>
              </a:lnSpc>
              <a:spcBef>
                <a:spcPts val="828"/>
              </a:spcBef>
              <a:spcAft>
                <a:spcPts val="0"/>
              </a:spcAft>
              <a:buNone/>
            </a:pPr>
            <a:r>
              <a:rPr kumimoji="0" lang="en-US" altLang="ja-JP" sz="1400" b="1" dirty="0">
                <a:solidFill>
                  <a:prstClr val="black"/>
                </a:solidFill>
                <a:latin typeface="Meiryo UI" pitchFamily="50" charset="-128"/>
                <a:ea typeface="Meiryo UI" pitchFamily="50" charset="-128"/>
                <a:cs typeface="Meiryo UI" pitchFamily="50" charset="-128"/>
              </a:rPr>
              <a:t>1.</a:t>
            </a:r>
            <a:r>
              <a:rPr kumimoji="0" lang="ja-JP" altLang="en-US" sz="1400" b="1" dirty="0">
                <a:solidFill>
                  <a:prstClr val="black"/>
                </a:solidFill>
                <a:latin typeface="Meiryo UI" pitchFamily="50" charset="-128"/>
                <a:ea typeface="Meiryo UI" pitchFamily="50" charset="-128"/>
                <a:cs typeface="Meiryo UI" pitchFamily="50" charset="-128"/>
              </a:rPr>
              <a:t>    脳波記録とデジタル脳波の基本</a:t>
            </a:r>
          </a:p>
          <a:p>
            <a:pPr marL="0" indent="0" defTabSz="1008099" eaLnBrk="1" fontAlgn="auto" hangingPunct="1">
              <a:lnSpc>
                <a:spcPct val="100000"/>
              </a:lnSpc>
              <a:spcBef>
                <a:spcPts val="828"/>
              </a:spcBef>
              <a:spcAft>
                <a:spcPts val="0"/>
              </a:spcAft>
              <a:buNone/>
            </a:pPr>
            <a:r>
              <a:rPr kumimoji="0" lang="ja-JP" altLang="en-US" sz="1400" b="1" dirty="0">
                <a:solidFill>
                  <a:prstClr val="black"/>
                </a:solidFill>
                <a:latin typeface="Meiryo UI" pitchFamily="50" charset="-128"/>
                <a:ea typeface="Meiryo UI" pitchFamily="50" charset="-128"/>
                <a:cs typeface="Meiryo UI" pitchFamily="50" charset="-128"/>
              </a:rPr>
              <a:t>  てんかんセンター・検査部　坂東　典子　先生</a:t>
            </a:r>
          </a:p>
          <a:p>
            <a:pPr marL="0" indent="0" defTabSz="1008099" eaLnBrk="1" fontAlgn="auto" hangingPunct="1">
              <a:lnSpc>
                <a:spcPct val="100000"/>
              </a:lnSpc>
              <a:spcBef>
                <a:spcPts val="828"/>
              </a:spcBef>
              <a:spcAft>
                <a:spcPts val="0"/>
              </a:spcAft>
              <a:buNone/>
            </a:pPr>
            <a:r>
              <a:rPr kumimoji="0" lang="en-US" altLang="ja-JP" sz="1400" b="1" dirty="0">
                <a:solidFill>
                  <a:prstClr val="black"/>
                </a:solidFill>
                <a:latin typeface="Meiryo UI" pitchFamily="50" charset="-128"/>
                <a:ea typeface="Meiryo UI" pitchFamily="50" charset="-128"/>
                <a:cs typeface="Meiryo UI" pitchFamily="50" charset="-128"/>
              </a:rPr>
              <a:t>2.    </a:t>
            </a:r>
            <a:r>
              <a:rPr kumimoji="0" lang="ja-JP" altLang="en-US" sz="1400" b="1" dirty="0">
                <a:solidFill>
                  <a:prstClr val="black"/>
                </a:solidFill>
                <a:latin typeface="Meiryo UI" pitchFamily="50" charset="-128"/>
                <a:ea typeface="Meiryo UI" pitchFamily="50" charset="-128"/>
                <a:cs typeface="Meiryo UI" pitchFamily="50" charset="-128"/>
              </a:rPr>
              <a:t>正常脳波（覚醒～睡眠）とノーマルバリアント</a:t>
            </a:r>
          </a:p>
          <a:p>
            <a:pPr marL="0" indent="0" defTabSz="1008099" eaLnBrk="1" fontAlgn="auto" hangingPunct="1">
              <a:lnSpc>
                <a:spcPct val="100000"/>
              </a:lnSpc>
              <a:spcBef>
                <a:spcPts val="828"/>
              </a:spcBef>
              <a:spcAft>
                <a:spcPts val="0"/>
              </a:spcAft>
              <a:buNone/>
            </a:pPr>
            <a:r>
              <a:rPr kumimoji="0" lang="ja-JP" altLang="en-US" sz="1400" b="1" dirty="0">
                <a:solidFill>
                  <a:prstClr val="black"/>
                </a:solidFill>
                <a:latin typeface="Meiryo UI" pitchFamily="50" charset="-128"/>
                <a:ea typeface="Meiryo UI" pitchFamily="50" charset="-128"/>
                <a:cs typeface="Meiryo UI" pitchFamily="50" charset="-128"/>
              </a:rPr>
              <a:t>  てんかんセンター・精神科神経科　中瀧　理仁　先生</a:t>
            </a:r>
          </a:p>
          <a:p>
            <a:pPr marL="0" indent="0" defTabSz="1008099" eaLnBrk="1" fontAlgn="auto" hangingPunct="1">
              <a:lnSpc>
                <a:spcPct val="100000"/>
              </a:lnSpc>
              <a:spcBef>
                <a:spcPts val="828"/>
              </a:spcBef>
              <a:spcAft>
                <a:spcPts val="0"/>
              </a:spcAft>
              <a:buNone/>
            </a:pPr>
            <a:r>
              <a:rPr kumimoji="0" lang="en-US" altLang="ja-JP" sz="1400" b="1" dirty="0">
                <a:solidFill>
                  <a:prstClr val="black"/>
                </a:solidFill>
                <a:latin typeface="Meiryo UI" pitchFamily="50" charset="-128"/>
                <a:ea typeface="Meiryo UI" pitchFamily="50" charset="-128"/>
                <a:cs typeface="Meiryo UI" pitchFamily="50" charset="-128"/>
              </a:rPr>
              <a:t>3.    Hands-on </a:t>
            </a:r>
            <a:r>
              <a:rPr kumimoji="0" lang="ja-JP" altLang="en-US" sz="1400" b="1" dirty="0">
                <a:solidFill>
                  <a:prstClr val="black"/>
                </a:solidFill>
                <a:latin typeface="Meiryo UI" pitchFamily="50" charset="-128"/>
                <a:ea typeface="Meiryo UI" pitchFamily="50" charset="-128"/>
                <a:cs typeface="Meiryo UI" pitchFamily="50" charset="-128"/>
              </a:rPr>
              <a:t>～小児症例～</a:t>
            </a:r>
          </a:p>
          <a:p>
            <a:pPr marL="0" indent="0" defTabSz="1008099" eaLnBrk="1" fontAlgn="auto" hangingPunct="1">
              <a:lnSpc>
                <a:spcPct val="100000"/>
              </a:lnSpc>
              <a:spcBef>
                <a:spcPts val="828"/>
              </a:spcBef>
              <a:spcAft>
                <a:spcPts val="0"/>
              </a:spcAft>
              <a:buNone/>
            </a:pPr>
            <a:r>
              <a:rPr kumimoji="0" lang="ja-JP" altLang="en-US" sz="1400" b="1" dirty="0">
                <a:solidFill>
                  <a:prstClr val="black"/>
                </a:solidFill>
                <a:latin typeface="Meiryo UI" pitchFamily="50" charset="-128"/>
                <a:ea typeface="Meiryo UI" pitchFamily="50" charset="-128"/>
                <a:cs typeface="Meiryo UI" pitchFamily="50" charset="-128"/>
              </a:rPr>
              <a:t>  てんかんセンター・小児科　森　達夫　先生</a:t>
            </a:r>
          </a:p>
          <a:p>
            <a:pPr marL="0" indent="0" defTabSz="1008099" eaLnBrk="1" fontAlgn="auto" hangingPunct="1">
              <a:lnSpc>
                <a:spcPct val="100000"/>
              </a:lnSpc>
              <a:spcBef>
                <a:spcPts val="828"/>
              </a:spcBef>
              <a:spcAft>
                <a:spcPts val="0"/>
              </a:spcAft>
              <a:buNone/>
            </a:pPr>
            <a:r>
              <a:rPr kumimoji="0" lang="en-US" altLang="ja-JP" sz="1400" b="1" dirty="0">
                <a:solidFill>
                  <a:prstClr val="black"/>
                </a:solidFill>
                <a:latin typeface="Meiryo UI" pitchFamily="50" charset="-128"/>
                <a:ea typeface="Meiryo UI" pitchFamily="50" charset="-128"/>
                <a:cs typeface="Meiryo UI" pitchFamily="50" charset="-128"/>
              </a:rPr>
              <a:t>4.</a:t>
            </a:r>
            <a:r>
              <a:rPr kumimoji="0" lang="ja-JP" altLang="en-US" sz="1400" b="1" dirty="0">
                <a:solidFill>
                  <a:prstClr val="black"/>
                </a:solidFill>
                <a:latin typeface="Meiryo UI" pitchFamily="50" charset="-128"/>
                <a:ea typeface="Meiryo UI" pitchFamily="50" charset="-128"/>
                <a:cs typeface="Meiryo UI" pitchFamily="50" charset="-128"/>
              </a:rPr>
              <a:t>てんかんの薬物療法と</a:t>
            </a:r>
            <a:r>
              <a:rPr kumimoji="0" lang="en-US" altLang="ja-JP" sz="1400" b="1" dirty="0">
                <a:solidFill>
                  <a:prstClr val="black"/>
                </a:solidFill>
                <a:latin typeface="Meiryo UI" pitchFamily="50" charset="-128"/>
                <a:ea typeface="Meiryo UI" pitchFamily="50" charset="-128"/>
                <a:cs typeface="Meiryo UI" pitchFamily="50" charset="-128"/>
              </a:rPr>
              <a:t>NCSE</a:t>
            </a:r>
            <a:r>
              <a:rPr kumimoji="0" lang="ja-JP" altLang="en-US" sz="1400" b="1" dirty="0">
                <a:solidFill>
                  <a:prstClr val="black"/>
                </a:solidFill>
                <a:latin typeface="Meiryo UI" pitchFamily="50" charset="-128"/>
                <a:ea typeface="Meiryo UI" pitchFamily="50" charset="-128"/>
                <a:cs typeface="Meiryo UI" pitchFamily="50" charset="-128"/>
              </a:rPr>
              <a:t>の脳波所見</a:t>
            </a:r>
          </a:p>
          <a:p>
            <a:pPr marL="0" indent="0" defTabSz="1008099" eaLnBrk="1" fontAlgn="auto" hangingPunct="1">
              <a:lnSpc>
                <a:spcPct val="100000"/>
              </a:lnSpc>
              <a:spcBef>
                <a:spcPts val="828"/>
              </a:spcBef>
              <a:spcAft>
                <a:spcPts val="0"/>
              </a:spcAft>
              <a:buNone/>
            </a:pPr>
            <a:r>
              <a:rPr kumimoji="0" lang="ja-JP" altLang="en-US" sz="1400" b="1" dirty="0">
                <a:solidFill>
                  <a:prstClr val="black"/>
                </a:solidFill>
                <a:latin typeface="Meiryo UI" pitchFamily="50" charset="-128"/>
                <a:ea typeface="Meiryo UI" pitchFamily="50" charset="-128"/>
                <a:cs typeface="Meiryo UI" pitchFamily="50" charset="-128"/>
              </a:rPr>
              <a:t>  てんかんセンター・脳神経外科　藤原　敏孝　先生</a:t>
            </a:r>
          </a:p>
          <a:p>
            <a:pPr marL="342900" indent="-342900" defTabSz="1008099" eaLnBrk="1" fontAlgn="auto" hangingPunct="1">
              <a:lnSpc>
                <a:spcPct val="100000"/>
              </a:lnSpc>
              <a:spcBef>
                <a:spcPts val="828"/>
              </a:spcBef>
              <a:spcAft>
                <a:spcPts val="0"/>
              </a:spcAft>
              <a:buAutoNum type="arabicPeriod" startAt="5"/>
            </a:pPr>
            <a:r>
              <a:rPr kumimoji="0" lang="en-US" altLang="ja-JP" sz="1400" b="1" dirty="0">
                <a:solidFill>
                  <a:prstClr val="black"/>
                </a:solidFill>
                <a:latin typeface="Meiryo UI" pitchFamily="50" charset="-128"/>
                <a:ea typeface="Meiryo UI" pitchFamily="50" charset="-128"/>
                <a:cs typeface="Meiryo UI" pitchFamily="50" charset="-128"/>
              </a:rPr>
              <a:t>Hands-on</a:t>
            </a:r>
          </a:p>
          <a:p>
            <a:pPr marL="0" indent="0" defTabSz="1008099" eaLnBrk="1" fontAlgn="auto" hangingPunct="1">
              <a:lnSpc>
                <a:spcPct val="100000"/>
              </a:lnSpc>
              <a:spcBef>
                <a:spcPts val="828"/>
              </a:spcBef>
              <a:spcAft>
                <a:spcPts val="0"/>
              </a:spcAft>
              <a:buNone/>
            </a:pPr>
            <a:r>
              <a:rPr kumimoji="0" lang="ja-JP" altLang="en-US" sz="1400" b="1" dirty="0">
                <a:solidFill>
                  <a:prstClr val="black"/>
                </a:solidFill>
                <a:latin typeface="Meiryo UI" pitchFamily="50" charset="-128"/>
                <a:ea typeface="Meiryo UI" pitchFamily="50" charset="-128"/>
                <a:cs typeface="Meiryo UI" pitchFamily="50" charset="-128"/>
              </a:rPr>
              <a:t>　　　成人例、正常所見から発作時、重積時の脳波所見まで</a:t>
            </a:r>
            <a:endParaRPr kumimoji="0" lang="en-US" altLang="ja-JP" sz="1400" b="1" dirty="0">
              <a:solidFill>
                <a:prstClr val="black"/>
              </a:solidFill>
              <a:latin typeface="Meiryo UI" pitchFamily="50" charset="-128"/>
              <a:ea typeface="Meiryo UI" pitchFamily="50" charset="-128"/>
              <a:cs typeface="Meiryo UI" pitchFamily="50" charset="-128"/>
            </a:endParaRPr>
          </a:p>
          <a:p>
            <a:pPr marL="0" indent="0" defTabSz="1008099" eaLnBrk="1" fontAlgn="auto" hangingPunct="1">
              <a:lnSpc>
                <a:spcPct val="100000"/>
              </a:lnSpc>
              <a:spcBef>
                <a:spcPts val="828"/>
              </a:spcBef>
              <a:spcAft>
                <a:spcPts val="0"/>
              </a:spcAft>
              <a:buNone/>
            </a:pPr>
            <a:r>
              <a:rPr kumimoji="0" lang="ja-JP" altLang="en-US" sz="1400" b="1" dirty="0">
                <a:solidFill>
                  <a:prstClr val="black"/>
                </a:solidFill>
                <a:latin typeface="Meiryo UI" pitchFamily="50" charset="-128"/>
                <a:ea typeface="Meiryo UI" pitchFamily="50" charset="-128"/>
                <a:cs typeface="Meiryo UI" pitchFamily="50" charset="-128"/>
              </a:rPr>
              <a:t>　てんかんセンター・脳神経外科　多田　恵曜　先生</a:t>
            </a:r>
            <a:endParaRPr kumimoji="0" lang="en-US" altLang="ja-JP" sz="1400" b="1" dirty="0">
              <a:solidFill>
                <a:prstClr val="black"/>
              </a:solidFill>
              <a:latin typeface="Meiryo UI" pitchFamily="50" charset="-128"/>
              <a:ea typeface="Meiryo UI" pitchFamily="50" charset="-128"/>
              <a:cs typeface="Meiryo UI" pitchFamily="50" charset="-128"/>
            </a:endParaRPr>
          </a:p>
          <a:p>
            <a:pPr marL="0" indent="0" defTabSz="1008099" eaLnBrk="1" fontAlgn="auto" hangingPunct="1">
              <a:lnSpc>
                <a:spcPct val="100000"/>
              </a:lnSpc>
              <a:spcBef>
                <a:spcPts val="828"/>
              </a:spcBef>
              <a:spcAft>
                <a:spcPts val="0"/>
              </a:spcAft>
              <a:buNone/>
            </a:pPr>
            <a:endParaRPr kumimoji="0" lang="en-US" altLang="ja-JP" sz="100" b="1" dirty="0">
              <a:solidFill>
                <a:prstClr val="black"/>
              </a:solidFill>
              <a:latin typeface="Meiryo UI" pitchFamily="50" charset="-128"/>
              <a:ea typeface="Meiryo UI" pitchFamily="50" charset="-128"/>
              <a:cs typeface="Meiryo UI" pitchFamily="50" charset="-128"/>
            </a:endParaRPr>
          </a:p>
          <a:p>
            <a:pPr marL="0" indent="0" defTabSz="1008099" eaLnBrk="1" fontAlgn="auto" hangingPunct="1">
              <a:lnSpc>
                <a:spcPct val="100000"/>
              </a:lnSpc>
              <a:spcBef>
                <a:spcPts val="828"/>
              </a:spcBef>
              <a:spcAft>
                <a:spcPts val="0"/>
              </a:spcAft>
              <a:buFont typeface="Arial" panose="020B0604020202020204" pitchFamily="34" charset="0"/>
              <a:buNone/>
            </a:pPr>
            <a:r>
              <a:rPr kumimoji="0" lang="ja-JP" altLang="en-US" sz="1400" b="1" dirty="0">
                <a:solidFill>
                  <a:prstClr val="black"/>
                </a:solidFill>
                <a:latin typeface="Meiryo UI" pitchFamily="50" charset="-128"/>
                <a:ea typeface="Meiryo UI" pitchFamily="50" charset="-128"/>
                <a:cs typeface="Meiryo UI" pitchFamily="50" charset="-128"/>
              </a:rPr>
              <a:t>特別講演　</a:t>
            </a:r>
            <a:r>
              <a:rPr kumimoji="0" lang="en-US" altLang="ja-JP" sz="1400" b="1" dirty="0">
                <a:solidFill>
                  <a:prstClr val="black"/>
                </a:solidFill>
                <a:latin typeface="Meiryo UI" pitchFamily="50" charset="-128"/>
                <a:ea typeface="Meiryo UI" pitchFamily="50" charset="-128"/>
                <a:cs typeface="Meiryo UI" pitchFamily="50" charset="-128"/>
              </a:rPr>
              <a:t>16:00</a:t>
            </a:r>
            <a:r>
              <a:rPr kumimoji="0" lang="ja-JP" altLang="en-US" sz="1400" b="1" dirty="0">
                <a:solidFill>
                  <a:prstClr val="black"/>
                </a:solidFill>
                <a:latin typeface="Meiryo UI" pitchFamily="50" charset="-128"/>
                <a:ea typeface="Meiryo UI" pitchFamily="50" charset="-128"/>
                <a:cs typeface="Meiryo UI" pitchFamily="50" charset="-128"/>
              </a:rPr>
              <a:t>～</a:t>
            </a:r>
            <a:r>
              <a:rPr kumimoji="0" lang="en-US" altLang="ja-JP" sz="1400" b="1" dirty="0">
                <a:solidFill>
                  <a:prstClr val="black"/>
                </a:solidFill>
                <a:latin typeface="Meiryo UI" pitchFamily="50" charset="-128"/>
                <a:ea typeface="Meiryo UI" pitchFamily="50" charset="-128"/>
                <a:cs typeface="Meiryo UI" pitchFamily="50" charset="-128"/>
              </a:rPr>
              <a:t>17:00</a:t>
            </a:r>
          </a:p>
          <a:p>
            <a:pPr marL="0" indent="0" defTabSz="1008099">
              <a:lnSpc>
                <a:spcPct val="100000"/>
              </a:lnSpc>
              <a:buNone/>
            </a:pPr>
            <a:r>
              <a:rPr kumimoji="0" lang="ja-JP" altLang="en-US" sz="1400" b="1" dirty="0">
                <a:solidFill>
                  <a:prstClr val="black"/>
                </a:solidFill>
                <a:latin typeface="Meiryo UI" pitchFamily="50" charset="-128"/>
                <a:ea typeface="Meiryo UI" pitchFamily="50" charset="-128"/>
                <a:cs typeface="Meiryo UI" pitchFamily="50" charset="-128"/>
              </a:rPr>
              <a:t>　　　座長：徳島大学病院　てんかんセンター長　森　健治　先生</a:t>
            </a:r>
            <a:endParaRPr kumimoji="0" lang="en-US" altLang="ja-JP" sz="1400" b="1" dirty="0">
              <a:solidFill>
                <a:prstClr val="black"/>
              </a:solidFill>
              <a:latin typeface="Meiryo UI" pitchFamily="50" charset="-128"/>
              <a:ea typeface="Meiryo UI" pitchFamily="50" charset="-128"/>
              <a:cs typeface="Meiryo UI" pitchFamily="50" charset="-128"/>
            </a:endParaRPr>
          </a:p>
          <a:p>
            <a:pPr marL="0" indent="0" algn="ctr" defTabSz="1008099" eaLnBrk="1" fontAlgn="auto" hangingPunct="1">
              <a:lnSpc>
                <a:spcPct val="100000"/>
              </a:lnSpc>
              <a:spcBef>
                <a:spcPts val="828"/>
              </a:spcBef>
              <a:spcAft>
                <a:spcPts val="0"/>
              </a:spcAft>
              <a:buNone/>
            </a:pPr>
            <a:r>
              <a:rPr kumimoji="0" lang="en-US" altLang="ja-JP" sz="2000" b="1" dirty="0">
                <a:solidFill>
                  <a:prstClr val="black"/>
                </a:solidFill>
                <a:latin typeface="Meiryo UI" pitchFamily="50" charset="-128"/>
                <a:ea typeface="Meiryo UI" pitchFamily="50" charset="-128"/>
                <a:cs typeface="Meiryo UI" pitchFamily="50" charset="-128"/>
              </a:rPr>
              <a:t>『</a:t>
            </a:r>
            <a:r>
              <a:rPr kumimoji="0" lang="ja-JP" altLang="en-US" sz="2000" b="1" dirty="0">
                <a:solidFill>
                  <a:prstClr val="black"/>
                </a:solidFill>
                <a:latin typeface="Meiryo UI" pitchFamily="50" charset="-128"/>
                <a:ea typeface="Meiryo UI" pitchFamily="50" charset="-128"/>
                <a:cs typeface="Meiryo UI" pitchFamily="50" charset="-128"/>
              </a:rPr>
              <a:t>てんかんと精神症状</a:t>
            </a:r>
            <a:r>
              <a:rPr kumimoji="0" lang="en-US" altLang="ja-JP" sz="2000" b="1" dirty="0">
                <a:solidFill>
                  <a:prstClr val="black"/>
                </a:solidFill>
                <a:latin typeface="Meiryo UI" pitchFamily="50" charset="-128"/>
                <a:ea typeface="Meiryo UI" pitchFamily="50" charset="-128"/>
                <a:cs typeface="Meiryo UI" pitchFamily="50" charset="-128"/>
              </a:rPr>
              <a:t>』</a:t>
            </a:r>
          </a:p>
          <a:p>
            <a:pPr marL="0" indent="0" defTabSz="1008099" eaLnBrk="1" fontAlgn="auto" hangingPunct="1">
              <a:lnSpc>
                <a:spcPts val="2400"/>
              </a:lnSpc>
              <a:spcBef>
                <a:spcPts val="828"/>
              </a:spcBef>
              <a:spcAft>
                <a:spcPts val="0"/>
              </a:spcAft>
              <a:buNone/>
            </a:pPr>
            <a:r>
              <a:rPr kumimoji="0" lang="ja-JP" altLang="en-US" sz="1600" b="1" dirty="0">
                <a:solidFill>
                  <a:prstClr val="black"/>
                </a:solidFill>
                <a:latin typeface="Meiryo UI" pitchFamily="50" charset="-128"/>
                <a:ea typeface="Meiryo UI" pitchFamily="50" charset="-128"/>
                <a:cs typeface="Meiryo UI" pitchFamily="50" charset="-128"/>
              </a:rPr>
              <a:t>すずかけクリニック </a:t>
            </a:r>
            <a:r>
              <a:rPr kumimoji="0" lang="en-US" altLang="ja-JP" sz="1600" b="1" dirty="0">
                <a:solidFill>
                  <a:prstClr val="black"/>
                </a:solidFill>
                <a:latin typeface="Meiryo UI" pitchFamily="50" charset="-128"/>
                <a:ea typeface="Meiryo UI" pitchFamily="50" charset="-128"/>
                <a:cs typeface="Meiryo UI" pitchFamily="50" charset="-128"/>
              </a:rPr>
              <a:t>/</a:t>
            </a:r>
            <a:r>
              <a:rPr kumimoji="0" lang="ja-JP" altLang="en-US" sz="1600" b="1" dirty="0">
                <a:solidFill>
                  <a:prstClr val="black"/>
                </a:solidFill>
                <a:latin typeface="Meiryo UI" pitchFamily="50" charset="-128"/>
                <a:ea typeface="Meiryo UI" pitchFamily="50" charset="-128"/>
                <a:cs typeface="Meiryo UI" pitchFamily="50" charset="-128"/>
              </a:rPr>
              <a:t>愛知医科大学 精神科学講座 名誉教授 兼本 浩祐 先生</a:t>
            </a:r>
            <a:endParaRPr kumimoji="0" lang="en-US" altLang="ja-JP" sz="1600" b="1" dirty="0">
              <a:solidFill>
                <a:prstClr val="black"/>
              </a:solidFill>
              <a:latin typeface="Meiryo UI" pitchFamily="50" charset="-128"/>
              <a:ea typeface="Meiryo UI" pitchFamily="50" charset="-128"/>
              <a:cs typeface="Meiryo UI" pitchFamily="50" charset="-128"/>
            </a:endParaRPr>
          </a:p>
          <a:p>
            <a:pPr marL="0" indent="0" defTabSz="1008099" eaLnBrk="1" fontAlgn="auto" hangingPunct="1">
              <a:lnSpc>
                <a:spcPts val="2400"/>
              </a:lnSpc>
              <a:spcBef>
                <a:spcPts val="828"/>
              </a:spcBef>
              <a:spcAft>
                <a:spcPts val="0"/>
              </a:spcAft>
              <a:buFont typeface="Arial" panose="020B0604020202020204" pitchFamily="34" charset="0"/>
              <a:buNone/>
            </a:pPr>
            <a:r>
              <a:rPr kumimoji="0" lang="ja-JP" altLang="en-US" sz="1400" b="1" dirty="0">
                <a:solidFill>
                  <a:prstClr val="black"/>
                </a:solidFill>
                <a:latin typeface="Meiryo UI" pitchFamily="50" charset="-128"/>
                <a:ea typeface="Meiryo UI" pitchFamily="50" charset="-128"/>
                <a:cs typeface="Meiryo UI" pitchFamily="50" charset="-128"/>
              </a:rPr>
              <a:t>閉会挨拶　徳島大学病院　てんかんセンター長　森　健治　先生</a:t>
            </a:r>
            <a:endParaRPr kumimoji="0" lang="en-US" altLang="ja-JP" sz="1400" b="1" dirty="0">
              <a:solidFill>
                <a:prstClr val="black"/>
              </a:solidFill>
              <a:latin typeface="Meiryo UI" pitchFamily="50" charset="-128"/>
              <a:ea typeface="Meiryo UI" pitchFamily="50" charset="-128"/>
              <a:cs typeface="Meiryo UI" pitchFamily="50" charset="-128"/>
            </a:endParaRPr>
          </a:p>
          <a:p>
            <a:pPr marL="0" indent="0" defTabSz="1008099">
              <a:lnSpc>
                <a:spcPct val="100000"/>
              </a:lnSpc>
              <a:buFont typeface="Arial" panose="020B0604020202020204" pitchFamily="34" charset="0"/>
              <a:buNone/>
            </a:pPr>
            <a:endParaRPr kumimoji="0" lang="en-US" altLang="ja-JP" sz="600" b="1" dirty="0">
              <a:solidFill>
                <a:prstClr val="black"/>
              </a:solidFill>
              <a:latin typeface="Meiryo UI" pitchFamily="50" charset="-128"/>
              <a:ea typeface="Meiryo UI" pitchFamily="50" charset="-128"/>
              <a:cs typeface="Meiryo UI" pitchFamily="50" charset="-128"/>
            </a:endParaRPr>
          </a:p>
        </p:txBody>
      </p:sp>
      <p:sp>
        <p:nvSpPr>
          <p:cNvPr id="23" name="Rectangle 6">
            <a:extLst>
              <a:ext uri="{FF2B5EF4-FFF2-40B4-BE49-F238E27FC236}">
                <a16:creationId xmlns:a16="http://schemas.microsoft.com/office/drawing/2014/main" id="{373F8A7F-8631-4B9D-95E2-247DD414947A}"/>
              </a:ext>
            </a:extLst>
          </p:cNvPr>
          <p:cNvSpPr>
            <a:spLocks noChangeArrowheads="1"/>
          </p:cNvSpPr>
          <p:nvPr/>
        </p:nvSpPr>
        <p:spPr bwMode="auto">
          <a:xfrm>
            <a:off x="518284" y="9432123"/>
            <a:ext cx="6454409" cy="585905"/>
          </a:xfrm>
          <a:prstGeom prst="rect">
            <a:avLst/>
          </a:prstGeom>
          <a:noFill/>
          <a:ln w="38100" cmpd="dbl">
            <a:noFill/>
            <a:miter lim="800000"/>
            <a:headEnd/>
            <a:tailEnd/>
          </a:ln>
          <a:extLst>
            <a:ext uri="{909E8E84-426E-40DD-AFC4-6F175D3DCCD1}">
              <a14:hiddenFill xmlns:a14="http://schemas.microsoft.com/office/drawing/2010/main">
                <a:solidFill>
                  <a:srgbClr val="FFFFFF"/>
                </a:solidFill>
              </a14:hiddenFill>
            </a:ext>
          </a:extLst>
        </p:spPr>
        <p:txBody>
          <a:bodyPr wrap="square" lIns="166144" tIns="33228" rIns="99686" bIns="33228" anchor="ctr">
            <a:noAutofit/>
          </a:bodyPr>
          <a:lstStyle/>
          <a:p>
            <a:pPr defTabSz="918761" fontAlgn="base">
              <a:spcAft>
                <a:spcPct val="0"/>
              </a:spcAft>
              <a:defRPr/>
            </a:pP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お時間になりましたら裏面に記載の手順でご視聴をよろしくお願い申し上げます。</a:t>
            </a:r>
            <a:endParaRPr kumimoji="0" lang="en-US" altLang="ja-JP"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8761" fontAlgn="base">
              <a:spcAft>
                <a:spcPct val="0"/>
              </a:spcAft>
              <a:defRPr/>
            </a:pPr>
            <a:r>
              <a:rPr kumimoji="0"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日は、ご施設名、ご芳名の記帳をお願い申し上げます。ご記帳いただきましたご施設名、ご芳名は、医薬品の適正使用情報および医学・薬学に関する情報提供のために利用させていただくことがございます。何卒、ご理解とご協力を賜りますようお願い申し上げます。</a:t>
            </a:r>
          </a:p>
        </p:txBody>
      </p:sp>
      <p:sp>
        <p:nvSpPr>
          <p:cNvPr id="18" name="AutoShape 13">
            <a:extLst>
              <a:ext uri="{FF2B5EF4-FFF2-40B4-BE49-F238E27FC236}">
                <a16:creationId xmlns:a16="http://schemas.microsoft.com/office/drawing/2014/main" id="{5FCCC9D5-5C73-48D1-95A8-47923CE1A241}"/>
              </a:ext>
            </a:extLst>
          </p:cNvPr>
          <p:cNvSpPr>
            <a:spLocks noChangeArrowheads="1"/>
          </p:cNvSpPr>
          <p:nvPr/>
        </p:nvSpPr>
        <p:spPr bwMode="auto">
          <a:xfrm>
            <a:off x="5352036" y="4251206"/>
            <a:ext cx="1633928" cy="2998032"/>
          </a:xfrm>
          <a:prstGeom prst="roundRect">
            <a:avLst>
              <a:gd name="adj" fmla="val 16667"/>
            </a:avLst>
          </a:prstGeom>
          <a:solidFill>
            <a:srgbClr val="FFFFFF"/>
          </a:solidFill>
          <a:ln w="31750" cap="flat" cmpd="sng" algn="ctr">
            <a:solidFill>
              <a:srgbClr val="009999"/>
            </a:solidFill>
            <a:prstDash val="solid"/>
            <a:headEnd/>
            <a:tailEnd/>
          </a:ln>
          <a:effectLst/>
        </p:spPr>
        <p:txBody>
          <a:bodyPr vert="horz" wrap="square" lIns="74295" tIns="8890" rIns="74295" bIns="889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050" b="0" i="0" u="none" strike="noStrike" kern="0" cap="none" spc="0" normalizeH="0" baseline="0" noProof="0" dirty="0">
                <a:ln>
                  <a:noFill/>
                </a:ln>
                <a:solidFill>
                  <a:srgbClr val="FFFFFF"/>
                </a:solidFill>
                <a:effectLst/>
                <a:highlight>
                  <a:srgbClr val="FFFF00"/>
                </a:highlight>
                <a:uLnTx/>
                <a:uFillTx/>
                <a:latin typeface="Century" panose="02040604050505020304" pitchFamily="18" charset="0"/>
                <a:ea typeface="ＭＳ 明朝" panose="02020609040205080304" pitchFamily="17" charset="-128"/>
                <a:cs typeface="Times New Roman" panose="02020603050405020304" pitchFamily="18" charset="0"/>
              </a:rPr>
              <a:t>　</a:t>
            </a:r>
            <a:endParaRPr kumimoji="0" lang="ja-JP" altLang="ja-JP" sz="2000" b="0" i="0" u="none" strike="noStrike" kern="0" cap="none" spc="0" normalizeH="0" baseline="0" noProof="0" dirty="0">
              <a:ln>
                <a:noFill/>
              </a:ln>
              <a:solidFill>
                <a:srgbClr val="FFFFFF"/>
              </a:solidFill>
              <a:effectLst/>
              <a:highlight>
                <a:srgbClr val="FFFF00"/>
              </a:highlight>
              <a:uLnTx/>
              <a:uFillTx/>
              <a:latin typeface="Arial" panose="020B0604020202020204" pitchFamily="34" charset="0"/>
              <a:ea typeface="ＭＳ Ｐゴシック" panose="020B0600070205080204" pitchFamily="50" charset="-128"/>
              <a:cs typeface="+mn-cs"/>
            </a:endParaRPr>
          </a:p>
        </p:txBody>
      </p:sp>
      <p:sp>
        <p:nvSpPr>
          <p:cNvPr id="29" name="正方形/長方形 28">
            <a:extLst>
              <a:ext uri="{FF2B5EF4-FFF2-40B4-BE49-F238E27FC236}">
                <a16:creationId xmlns:a16="http://schemas.microsoft.com/office/drawing/2014/main" id="{734B9D70-0EE9-4381-B3D3-33BE6421F08F}"/>
              </a:ext>
            </a:extLst>
          </p:cNvPr>
          <p:cNvSpPr/>
          <p:nvPr/>
        </p:nvSpPr>
        <p:spPr>
          <a:xfrm>
            <a:off x="5418804" y="4404563"/>
            <a:ext cx="1482069" cy="1569660"/>
          </a:xfrm>
          <a:prstGeom prst="rect">
            <a:avLst/>
          </a:prstGeom>
        </p:spPr>
        <p:txBody>
          <a:bodyPr wrap="square">
            <a:spAutoFit/>
          </a:bodyPr>
          <a:lstStyle/>
          <a:p>
            <a:pPr algn="just" defTabSz="914400"/>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ご参加頂けます</a:t>
            </a:r>
            <a:endPar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場合は、</a:t>
            </a:r>
            <a:r>
              <a:rPr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下記</a:t>
            </a:r>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の</a:t>
            </a:r>
            <a:endPar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二次元コード</a:t>
            </a:r>
            <a:endPar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もしくは、裏面</a:t>
            </a:r>
            <a:endPar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に記載いただき</a:t>
            </a:r>
            <a:endPar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r>
              <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FAX</a:t>
            </a:r>
            <a:r>
              <a:rPr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にて</a:t>
            </a:r>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事前登録</a:t>
            </a:r>
            <a:endParaRPr kumimoji="1" lang="en-US" altLang="ja-JP"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r>
              <a:rPr kumimoji="1" lang="ja-JP" altLang="en-US" sz="12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をお願い致します。</a:t>
            </a:r>
            <a:endParaRPr kumimoji="1" lang="en-US" altLang="ja-JP" sz="12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defTabSz="914400"/>
            <a:endParaRPr kumimoji="1" lang="en-US" altLang="ja-JP" sz="12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3" name="図 2">
            <a:extLst>
              <a:ext uri="{FF2B5EF4-FFF2-40B4-BE49-F238E27FC236}">
                <a16:creationId xmlns:a16="http://schemas.microsoft.com/office/drawing/2014/main" id="{43E69F73-B2A2-4C9F-AF49-40B2BD9AD821}"/>
              </a:ext>
            </a:extLst>
          </p:cNvPr>
          <p:cNvPicPr>
            <a:picLocks noChangeAspect="1"/>
          </p:cNvPicPr>
          <p:nvPr/>
        </p:nvPicPr>
        <p:blipFill>
          <a:blip r:embed="rId3"/>
          <a:stretch>
            <a:fillRect/>
          </a:stretch>
        </p:blipFill>
        <p:spPr>
          <a:xfrm>
            <a:off x="5509703" y="5750222"/>
            <a:ext cx="1368685" cy="1368685"/>
          </a:xfrm>
          <a:prstGeom prst="rect">
            <a:avLst/>
          </a:prstGeom>
        </p:spPr>
      </p:pic>
    </p:spTree>
    <p:extLst>
      <p:ext uri="{BB962C8B-B14F-4D97-AF65-F5344CB8AC3E}">
        <p14:creationId xmlns:p14="http://schemas.microsoft.com/office/powerpoint/2010/main" val="386112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角丸四角形 21">
            <a:extLst>
              <a:ext uri="{FF2B5EF4-FFF2-40B4-BE49-F238E27FC236}">
                <a16:creationId xmlns:a16="http://schemas.microsoft.com/office/drawing/2014/main" id="{31E10484-FFBF-480C-97CE-995D73CE499E}"/>
              </a:ext>
            </a:extLst>
          </p:cNvPr>
          <p:cNvSpPr/>
          <p:nvPr/>
        </p:nvSpPr>
        <p:spPr>
          <a:xfrm>
            <a:off x="448730" y="7332999"/>
            <a:ext cx="6403404" cy="590714"/>
          </a:xfrm>
          <a:prstGeom prst="roundRect">
            <a:avLst/>
          </a:prstGeom>
          <a:solidFill>
            <a:srgbClr val="0070C0"/>
          </a:solidFill>
          <a:ln w="12700" cap="flat" cmpd="sng" algn="ctr">
            <a:noFill/>
            <a:prstDash val="solid"/>
            <a:miter lim="800000"/>
          </a:ln>
          <a:effectLst/>
        </p:spPr>
        <p:txBody>
          <a:bodyPr rtlCol="0" anchor="ctr"/>
          <a:lstStyle/>
          <a:p>
            <a:pPr defTabSz="829378">
              <a:lnSpc>
                <a:spcPts val="1361"/>
              </a:lnSpc>
              <a:defRPr/>
            </a:pPr>
            <a:r>
              <a:rPr kumimoji="0" lang="ja-JP" altLang="en-US"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ご視聴を希望される先生はメールアドレスをご記入頂き、下記連絡先に</a:t>
            </a:r>
            <a:r>
              <a:rPr kumimoji="0" lang="en-US"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FAX</a:t>
            </a:r>
            <a:r>
              <a:rPr kumimoji="0" lang="ja-JP" altLang="en-US"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いただくか、第一三共</a:t>
            </a:r>
            <a:r>
              <a:rPr kumimoji="0" lang="en-US" altLang="ja-JP"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MR</a:t>
            </a:r>
            <a:r>
              <a:rPr kumimoji="0" lang="ja-JP" altLang="en-US"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までご連絡くださいますようお願い致します。視聴用の</a:t>
            </a:r>
            <a:r>
              <a:rPr kumimoji="0" lang="en-US" altLang="ja-JP"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URL</a:t>
            </a:r>
            <a:r>
              <a:rPr kumimoji="0" lang="ja-JP" altLang="en-US" sz="1089" b="1" dirty="0">
                <a:solidFill>
                  <a:srgbClr val="FFFFFF"/>
                </a:solidFill>
                <a:latin typeface="ＭＳ Ｐゴシック" panose="020B0600070205080204" pitchFamily="50" charset="-128"/>
                <a:ea typeface="Meiryo UI" panose="020B0604030504040204" pitchFamily="50" charset="-128"/>
                <a:cs typeface="ＭＳ Ｐゴシック" panose="020B0600070205080204" pitchFamily="50" charset="-128"/>
              </a:rPr>
              <a:t>とパスコードをご登録頂いたメールアドレスへお送り致します。</a:t>
            </a:r>
            <a:endParaRPr kumimoji="0" lang="ja-JP" altLang="en-US" sz="1270" kern="0" dirty="0">
              <a:solidFill>
                <a:sysClr val="window" lastClr="FFFFFF"/>
              </a:solidFill>
              <a:latin typeface="ＭＳ Ｐゴシック" panose="020B0600070205080204" pitchFamily="50" charset="-128"/>
              <a:cs typeface="ＭＳ Ｐゴシック" panose="020B0600070205080204" pitchFamily="50" charset="-128"/>
            </a:endParaRPr>
          </a:p>
        </p:txBody>
      </p:sp>
      <p:pic>
        <p:nvPicPr>
          <p:cNvPr id="83" name="図 82">
            <a:extLst>
              <a:ext uri="{FF2B5EF4-FFF2-40B4-BE49-F238E27FC236}">
                <a16:creationId xmlns:a16="http://schemas.microsoft.com/office/drawing/2014/main" id="{89EFBE42-579C-43A3-A63F-6E2D27589C92}"/>
              </a:ext>
            </a:extLst>
          </p:cNvPr>
          <p:cNvPicPr/>
          <p:nvPr/>
        </p:nvPicPr>
        <p:blipFill>
          <a:blip r:embed="rId2"/>
          <a:stretch>
            <a:fillRect/>
          </a:stretch>
        </p:blipFill>
        <p:spPr>
          <a:xfrm>
            <a:off x="298824" y="7995376"/>
            <a:ext cx="7106023" cy="1661026"/>
          </a:xfrm>
          <a:prstGeom prst="rect">
            <a:avLst/>
          </a:prstGeom>
        </p:spPr>
      </p:pic>
      <p:sp>
        <p:nvSpPr>
          <p:cNvPr id="92" name="正方形/長方形 91">
            <a:extLst>
              <a:ext uri="{FF2B5EF4-FFF2-40B4-BE49-F238E27FC236}">
                <a16:creationId xmlns:a16="http://schemas.microsoft.com/office/drawing/2014/main" id="{123EE537-E983-4BF3-A079-65D4EB7B7326}"/>
              </a:ext>
            </a:extLst>
          </p:cNvPr>
          <p:cNvSpPr/>
          <p:nvPr/>
        </p:nvSpPr>
        <p:spPr>
          <a:xfrm>
            <a:off x="709811" y="85016"/>
            <a:ext cx="5863963" cy="315359"/>
          </a:xfrm>
          <a:prstGeom prst="rect">
            <a:avLst/>
          </a:prstGeom>
          <a:solidFill>
            <a:srgbClr val="FF6600"/>
          </a:solidFill>
          <a:ln w="12700" cap="flat" cmpd="sng" algn="ctr">
            <a:noFill/>
            <a:prstDash val="solid"/>
            <a:miter lim="800000"/>
          </a:ln>
          <a:effectLst/>
        </p:spPr>
        <p:txBody>
          <a:bodyPr rtlCol="0" anchor="ctr"/>
          <a:lstStyle/>
          <a:p>
            <a:pPr marL="0" marR="0" lvl="0" indent="0" algn="ctr" defTabSz="219914" eaLnBrk="1" fontAlgn="auto" latinLnBrk="0" hangingPunct="1">
              <a:lnSpc>
                <a:spcPct val="150000"/>
              </a:lnSpc>
              <a:spcBef>
                <a:spcPts val="0"/>
              </a:spcBef>
              <a:spcAft>
                <a:spcPts val="0"/>
              </a:spcAft>
              <a:buClrTx/>
              <a:buSzTx/>
              <a:buFontTx/>
              <a:buNone/>
              <a:tabLst/>
              <a:defRPr/>
            </a:pPr>
            <a:r>
              <a:rPr kumimoji="0" lang="en-US" altLang="ja-JP" sz="1396"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Web</a:t>
            </a:r>
            <a:r>
              <a:rPr kumimoji="0" lang="ja-JP" altLang="en-US" sz="1396"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講演会ご視聴方法</a:t>
            </a:r>
          </a:p>
        </p:txBody>
      </p:sp>
      <p:sp>
        <p:nvSpPr>
          <p:cNvPr id="93" name="正方形/長方形 92">
            <a:extLst>
              <a:ext uri="{FF2B5EF4-FFF2-40B4-BE49-F238E27FC236}">
                <a16:creationId xmlns:a16="http://schemas.microsoft.com/office/drawing/2014/main" id="{2742D660-31E5-4126-BEBB-A4B938D8285C}"/>
              </a:ext>
            </a:extLst>
          </p:cNvPr>
          <p:cNvSpPr/>
          <p:nvPr/>
        </p:nvSpPr>
        <p:spPr>
          <a:xfrm>
            <a:off x="1024398" y="410007"/>
            <a:ext cx="5424257" cy="625711"/>
          </a:xfrm>
          <a:prstGeom prst="rect">
            <a:avLst/>
          </a:prstGeom>
          <a:solidFill>
            <a:sysClr val="window" lastClr="FFFFFF"/>
          </a:solidFill>
          <a:ln w="12700" cap="flat" cmpd="sng" algn="ctr">
            <a:noFill/>
            <a:prstDash val="solid"/>
            <a:miter lim="800000"/>
          </a:ln>
          <a:effectLst/>
        </p:spPr>
        <p:txBody>
          <a:bodyPr rtlCol="0" anchor="t"/>
          <a:lstStyle/>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en-US" altLang="ja-JP"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Web</a:t>
            </a:r>
            <a:r>
              <a:rPr kumimoji="0" lang="ja-JP" altLang="en-US"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講演会はインターネットを介して講演が配信されますので、インターネットが使用できる</a:t>
            </a:r>
            <a:r>
              <a:rPr kumimoji="0" lang="en-US" altLang="ja-JP"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PC</a:t>
            </a:r>
            <a:r>
              <a:rPr kumimoji="0" lang="ja-JP" altLang="en-US"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en-US" altLang="ja-JP"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タブレットまたはスマートフォンをご用意ください。</a:t>
            </a:r>
            <a:endParaRPr kumimoji="0" lang="en-US" altLang="ja-JP"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●モバイルルーターやスマートフォンでの視聴は電波状況や回線速度などの影響を受け、動画や音声が</a:t>
            </a:r>
            <a:endParaRPr kumimoji="0" lang="en-US" altLang="ja-JP"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途切れる可能性がありますことを、予めご了承ください。</a:t>
            </a:r>
            <a:endParaRPr kumimoji="0" lang="en-US" altLang="ja-JP" sz="865" b="0" i="0" u="none" strike="noStrike" kern="0" cap="none" spc="0" normalizeH="0" baseline="0" noProof="0" dirty="0">
              <a:ln>
                <a:noFill/>
              </a:ln>
              <a:solidFill>
                <a:srgbClr val="FF3399"/>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865" b="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en-US" altLang="ja-JP" sz="865" b="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PC</a:t>
            </a:r>
            <a:r>
              <a:rPr kumimoji="0" lang="ja-JP" altLang="en-US" sz="865" b="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環境により、機能が制限される可能性がある為、原則</a:t>
            </a:r>
            <a:r>
              <a:rPr kumimoji="0" lang="en-US" altLang="ja-JP" sz="865" b="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Zoom</a:t>
            </a:r>
            <a:r>
              <a:rPr kumimoji="0" lang="ja-JP" altLang="en-US" sz="865" b="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アプリでのご参加をお願い申し上げます。</a:t>
            </a:r>
          </a:p>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865"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6" name="正方形/長方形 95">
            <a:extLst>
              <a:ext uri="{FF2B5EF4-FFF2-40B4-BE49-F238E27FC236}">
                <a16:creationId xmlns:a16="http://schemas.microsoft.com/office/drawing/2014/main" id="{C9C2FF87-A23A-4F11-84EA-3FC5FFC53A44}"/>
              </a:ext>
            </a:extLst>
          </p:cNvPr>
          <p:cNvSpPr/>
          <p:nvPr/>
        </p:nvSpPr>
        <p:spPr>
          <a:xfrm>
            <a:off x="536221" y="1812642"/>
            <a:ext cx="6403404" cy="2944065"/>
          </a:xfrm>
          <a:prstGeom prst="rect">
            <a:avLst/>
          </a:prstGeom>
          <a:solidFill>
            <a:sysClr val="window" lastClr="FFFFFF"/>
          </a:solidFill>
          <a:ln w="38100" cap="flat" cmpd="sng" algn="ctr">
            <a:solidFill>
              <a:srgbClr val="FF6600"/>
            </a:solidFill>
            <a:prstDash val="solid"/>
            <a:miter lim="800000"/>
          </a:ln>
          <a:effectLst/>
        </p:spPr>
        <p:txBody>
          <a:bodyPr rtlCol="0" anchor="t"/>
          <a:lstStyle/>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529"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529"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9" name="正方形/長方形 98">
            <a:extLst>
              <a:ext uri="{FF2B5EF4-FFF2-40B4-BE49-F238E27FC236}">
                <a16:creationId xmlns:a16="http://schemas.microsoft.com/office/drawing/2014/main" id="{950605DF-B83F-420E-A483-24695744EA43}"/>
              </a:ext>
            </a:extLst>
          </p:cNvPr>
          <p:cNvSpPr/>
          <p:nvPr/>
        </p:nvSpPr>
        <p:spPr>
          <a:xfrm>
            <a:off x="1084958" y="1855320"/>
            <a:ext cx="2145309" cy="225093"/>
          </a:xfrm>
          <a:prstGeom prst="rect">
            <a:avLst/>
          </a:prstGeom>
          <a:solidFill>
            <a:srgbClr val="FF6600"/>
          </a:solidFill>
          <a:ln w="38100" cap="flat" cmpd="sng" algn="ctr">
            <a:noFill/>
            <a:prstDash val="solid"/>
            <a:miter lim="800000"/>
          </a:ln>
          <a:effectLst/>
        </p:spPr>
        <p:txBody>
          <a:bodyPr rtlCol="0" anchor="ctr"/>
          <a:lstStyle/>
          <a:p>
            <a:pPr marL="0" marR="0" lvl="0" indent="0" defTabSz="219914" eaLnBrk="1" fontAlgn="auto" latinLnBrk="0" hangingPunct="1">
              <a:lnSpc>
                <a:spcPct val="100000"/>
              </a:lnSpc>
              <a:spcBef>
                <a:spcPts val="0"/>
              </a:spcBef>
              <a:spcAft>
                <a:spcPts val="0"/>
              </a:spcAft>
              <a:buClrTx/>
              <a:buSzTx/>
              <a:buFontTx/>
              <a:buNone/>
              <a:tabLst/>
              <a:defRPr/>
            </a:pPr>
            <a:r>
              <a:rPr kumimoji="0" lang="en-US" altLang="ja-JP" sz="962"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ZOOM</a:t>
            </a:r>
            <a:r>
              <a:rPr kumimoji="0" lang="ja-JP" altLang="en-US" sz="962"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アプリからの参加方法</a:t>
            </a:r>
          </a:p>
        </p:txBody>
      </p:sp>
      <p:sp>
        <p:nvSpPr>
          <p:cNvPr id="100" name="テキスト ボックス 99">
            <a:extLst>
              <a:ext uri="{FF2B5EF4-FFF2-40B4-BE49-F238E27FC236}">
                <a16:creationId xmlns:a16="http://schemas.microsoft.com/office/drawing/2014/main" id="{61286AF4-A947-44D6-BEA8-7AB8C15A4B1F}"/>
              </a:ext>
            </a:extLst>
          </p:cNvPr>
          <p:cNvSpPr txBox="1"/>
          <p:nvPr/>
        </p:nvSpPr>
        <p:spPr>
          <a:xfrm>
            <a:off x="1192314" y="2080104"/>
            <a:ext cx="4525598" cy="1512722"/>
          </a:xfrm>
          <a:prstGeom prst="rect">
            <a:avLst/>
          </a:prstGeom>
          <a:noFill/>
        </p:spPr>
        <p:txBody>
          <a:bodyPr wrap="none" rtlCol="0">
            <a:spAutoFit/>
          </a:bodyPr>
          <a:lstStyle/>
          <a:p>
            <a:pPr marL="164935" indent="-164935" defTabSz="219914">
              <a:buFont typeface="+mj-ea"/>
              <a:buAutoNum type="circleNumDbPlain"/>
            </a:pPr>
            <a:r>
              <a:rPr kumimoji="0" lang="ja-JP" altLang="en-US" sz="769" dirty="0">
                <a:solidFill>
                  <a:prstClr val="black"/>
                </a:solidFill>
                <a:latin typeface="メイリオ" panose="020B0604030504040204" pitchFamily="50" charset="-128"/>
                <a:ea typeface="メイリオ" panose="020B0604030504040204" pitchFamily="50" charset="-128"/>
              </a:rPr>
              <a:t>以下のご案内をご参考いただき、</a:t>
            </a:r>
            <a:r>
              <a:rPr kumimoji="0" lang="en-US" altLang="ja-JP" sz="769" dirty="0">
                <a:solidFill>
                  <a:prstClr val="black"/>
                </a:solidFill>
                <a:latin typeface="メイリオ" panose="020B0604030504040204" pitchFamily="50" charset="-128"/>
                <a:ea typeface="メイリオ" panose="020B0604030504040204" pitchFamily="50" charset="-128"/>
              </a:rPr>
              <a:t>ZOOM</a:t>
            </a:r>
            <a:r>
              <a:rPr kumimoji="0" lang="ja-JP" altLang="en-US" sz="769" dirty="0">
                <a:solidFill>
                  <a:prstClr val="black"/>
                </a:solidFill>
                <a:latin typeface="メイリオ" panose="020B0604030504040204" pitchFamily="50" charset="-128"/>
                <a:ea typeface="メイリオ" panose="020B0604030504040204" pitchFamily="50" charset="-128"/>
              </a:rPr>
              <a:t>アプリをインストールしてください。</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en-US" altLang="ja-JP" sz="769" dirty="0">
                <a:solidFill>
                  <a:prstClr val="black"/>
                </a:solidFill>
                <a:latin typeface="メイリオ" panose="020B0604030504040204" pitchFamily="50" charset="-128"/>
                <a:ea typeface="メイリオ" panose="020B0604030504040204" pitchFamily="50" charset="-128"/>
                <a:hlinkClick r:id="rId3"/>
              </a:rPr>
              <a:t>https://ds-medical.webcdn.stream.ne.jp/zoomhowto/howto.pdf</a:t>
            </a:r>
            <a:endParaRPr kumimoji="0" lang="en-US" altLang="ja-JP" sz="769" dirty="0">
              <a:solidFill>
                <a:prstClr val="black"/>
              </a:solidFill>
              <a:latin typeface="メイリオ" panose="020B0604030504040204" pitchFamily="50" charset="-128"/>
              <a:ea typeface="メイリオ" panose="020B0604030504040204" pitchFamily="50" charset="-128"/>
            </a:endParaRPr>
          </a:p>
          <a:p>
            <a:pPr marL="164935" indent="-164935" defTabSz="219914">
              <a:buFont typeface="+mj-ea"/>
              <a:buAutoNum type="circleNumDbPlain"/>
            </a:pPr>
            <a:endParaRPr kumimoji="0" lang="en-US" altLang="ja-JP" sz="769" dirty="0">
              <a:solidFill>
                <a:prstClr val="black"/>
              </a:solidFill>
              <a:latin typeface="メイリオ" panose="020B0604030504040204" pitchFamily="50" charset="-128"/>
              <a:ea typeface="メイリオ" panose="020B0604030504040204" pitchFamily="50" charset="-128"/>
            </a:endParaRPr>
          </a:p>
          <a:p>
            <a:pPr marL="164935" indent="-164935" defTabSz="219914">
              <a:buFont typeface="+mj-ea"/>
              <a:buAutoNum type="circleNumDbPlain"/>
            </a:pPr>
            <a:r>
              <a:rPr kumimoji="0" lang="ja-JP" altLang="en-US" sz="769" dirty="0">
                <a:solidFill>
                  <a:prstClr val="black"/>
                </a:solidFill>
                <a:latin typeface="メイリオ" panose="020B0604030504040204" pitchFamily="50" charset="-128"/>
                <a:ea typeface="メイリオ" panose="020B0604030504040204" pitchFamily="50" charset="-128"/>
              </a:rPr>
              <a:t>パソコンでのご利用の場合、ご案内メールに記載の</a:t>
            </a:r>
            <a:r>
              <a:rPr kumimoji="0" lang="en-US" altLang="ja-JP" sz="769" dirty="0">
                <a:solidFill>
                  <a:prstClr val="black"/>
                </a:solidFill>
                <a:latin typeface="メイリオ" panose="020B0604030504040204" pitchFamily="50" charset="-128"/>
                <a:ea typeface="メイリオ" panose="020B0604030504040204" pitchFamily="50" charset="-128"/>
              </a:rPr>
              <a:t>URL</a:t>
            </a:r>
            <a:r>
              <a:rPr kumimoji="0" lang="ja-JP" altLang="en-US" sz="769" dirty="0">
                <a:solidFill>
                  <a:prstClr val="black"/>
                </a:solidFill>
                <a:latin typeface="メイリオ" panose="020B0604030504040204" pitchFamily="50" charset="-128"/>
                <a:ea typeface="メイリオ" panose="020B0604030504040204" pitchFamily="50" charset="-128"/>
              </a:rPr>
              <a:t>をクリックいただくとブラウザが</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立ち上がり、「</a:t>
            </a:r>
            <a:r>
              <a:rPr kumimoji="0" lang="en-US" altLang="ja-JP" sz="769" b="1" dirty="0">
                <a:solidFill>
                  <a:prstClr val="black"/>
                </a:solidFill>
                <a:latin typeface="メイリオ" panose="020B0604030504040204" pitchFamily="50" charset="-128"/>
                <a:ea typeface="メイリオ" panose="020B0604030504040204" pitchFamily="50" charset="-128"/>
              </a:rPr>
              <a:t>Zoom Meeting</a:t>
            </a:r>
            <a:r>
              <a:rPr kumimoji="0" lang="ja-JP" altLang="en-US" sz="769" b="1" dirty="0">
                <a:solidFill>
                  <a:prstClr val="black"/>
                </a:solidFill>
                <a:latin typeface="メイリオ" panose="020B0604030504040204" pitchFamily="50" charset="-128"/>
                <a:ea typeface="メイリオ" panose="020B0604030504040204" pitchFamily="50" charset="-128"/>
              </a:rPr>
              <a:t>を開きますか？</a:t>
            </a:r>
            <a:r>
              <a:rPr kumimoji="0" lang="ja-JP" altLang="en-US" sz="769" dirty="0">
                <a:solidFill>
                  <a:prstClr val="black"/>
                </a:solidFill>
                <a:latin typeface="メイリオ" panose="020B0604030504040204" pitchFamily="50" charset="-128"/>
                <a:ea typeface="メイリオ" panose="020B0604030504040204" pitchFamily="50" charset="-128"/>
              </a:rPr>
              <a:t>」というメッセージが表示されますので、</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a:t>
            </a:r>
            <a:r>
              <a:rPr kumimoji="0" lang="en-US" altLang="ja-JP" sz="769" b="1" dirty="0">
                <a:solidFill>
                  <a:prstClr val="black"/>
                </a:solidFill>
                <a:latin typeface="メイリオ" panose="020B0604030504040204" pitchFamily="50" charset="-128"/>
                <a:ea typeface="メイリオ" panose="020B0604030504040204" pitchFamily="50" charset="-128"/>
              </a:rPr>
              <a:t>Zoom</a:t>
            </a:r>
            <a:r>
              <a:rPr kumimoji="0" lang="ja-JP" altLang="en-US" sz="769" b="1" dirty="0">
                <a:solidFill>
                  <a:prstClr val="black"/>
                </a:solidFill>
                <a:latin typeface="メイリオ" panose="020B0604030504040204" pitchFamily="50" charset="-128"/>
                <a:ea typeface="メイリオ" panose="020B0604030504040204" pitchFamily="50" charset="-128"/>
              </a:rPr>
              <a:t> </a:t>
            </a:r>
            <a:r>
              <a:rPr kumimoji="0" lang="en-US" altLang="ja-JP" sz="769" b="1" dirty="0">
                <a:solidFill>
                  <a:prstClr val="black"/>
                </a:solidFill>
                <a:latin typeface="メイリオ" panose="020B0604030504040204" pitchFamily="50" charset="-128"/>
                <a:ea typeface="メイリオ" panose="020B0604030504040204" pitchFamily="50" charset="-128"/>
              </a:rPr>
              <a:t>Meeting</a:t>
            </a:r>
            <a:r>
              <a:rPr kumimoji="0" lang="ja-JP" altLang="en-US" sz="769" b="1" dirty="0">
                <a:solidFill>
                  <a:prstClr val="black"/>
                </a:solidFill>
                <a:latin typeface="メイリオ" panose="020B0604030504040204" pitchFamily="50" charset="-128"/>
                <a:ea typeface="メイリオ" panose="020B0604030504040204" pitchFamily="50" charset="-128"/>
              </a:rPr>
              <a:t>を開く</a:t>
            </a:r>
            <a:r>
              <a:rPr kumimoji="0" lang="ja-JP" altLang="en-US" sz="769" dirty="0">
                <a:solidFill>
                  <a:prstClr val="black"/>
                </a:solidFill>
                <a:latin typeface="メイリオ" panose="020B0604030504040204" pitchFamily="50" charset="-128"/>
                <a:ea typeface="メイリオ" panose="020B0604030504040204" pitchFamily="50" charset="-128"/>
              </a:rPr>
              <a:t>」をクリックします。</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en-US" altLang="ja-JP" sz="769" dirty="0">
                <a:solidFill>
                  <a:prstClr val="black"/>
                </a:solidFill>
                <a:latin typeface="メイリオ" panose="020B0604030504040204" pitchFamily="50" charset="-128"/>
                <a:ea typeface="メイリオ" panose="020B0604030504040204" pitchFamily="50" charset="-128"/>
              </a:rPr>
              <a:t>※</a:t>
            </a:r>
            <a:r>
              <a:rPr kumimoji="0" lang="ja-JP" altLang="en-US" sz="769" dirty="0">
                <a:solidFill>
                  <a:prstClr val="black"/>
                </a:solidFill>
                <a:latin typeface="メイリオ" panose="020B0604030504040204" pitchFamily="50" charset="-128"/>
                <a:ea typeface="メイリオ" panose="020B0604030504040204" pitchFamily="50" charset="-128"/>
              </a:rPr>
              <a:t>スマートフォンの場合は、アプリ選択を促すメッセージが表示されますので</a:t>
            </a:r>
            <a:r>
              <a:rPr kumimoji="0" lang="en-US" altLang="ja-JP" sz="769" dirty="0">
                <a:solidFill>
                  <a:prstClr val="black"/>
                </a:solidFill>
                <a:latin typeface="メイリオ" panose="020B0604030504040204" pitchFamily="50" charset="-128"/>
                <a:ea typeface="メイリオ" panose="020B0604030504040204" pitchFamily="50" charset="-128"/>
              </a:rPr>
              <a:t>ZOOM</a:t>
            </a:r>
            <a:r>
              <a:rPr kumimoji="0" lang="ja-JP" altLang="en-US" sz="769" dirty="0">
                <a:solidFill>
                  <a:prstClr val="black"/>
                </a:solidFill>
                <a:latin typeface="メイリオ" panose="020B0604030504040204" pitchFamily="50" charset="-128"/>
                <a:ea typeface="メイリオ" panose="020B0604030504040204" pitchFamily="50" charset="-128"/>
              </a:rPr>
              <a:t>を</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　お選びください。</a:t>
            </a:r>
            <a:endParaRPr kumimoji="0" lang="en-US" altLang="ja-JP" sz="769" dirty="0">
              <a:solidFill>
                <a:prstClr val="black"/>
              </a:solidFill>
              <a:latin typeface="メイリオ" panose="020B0604030504040204" pitchFamily="50" charset="-128"/>
              <a:ea typeface="メイリオ" panose="020B0604030504040204" pitchFamily="50" charset="-128"/>
            </a:endParaRPr>
          </a:p>
          <a:p>
            <a:pPr marL="164935" indent="-164935" defTabSz="219914">
              <a:buFont typeface="+mj-ea"/>
              <a:buAutoNum type="circleNumDbPlain"/>
            </a:pPr>
            <a:endParaRPr kumimoji="0" lang="en-US" altLang="ja-JP" sz="769" dirty="0">
              <a:solidFill>
                <a:prstClr val="black"/>
              </a:solidFill>
              <a:latin typeface="メイリオ" panose="020B0604030504040204" pitchFamily="50" charset="-128"/>
              <a:ea typeface="メイリオ" panose="020B0604030504040204" pitchFamily="50" charset="-128"/>
            </a:endParaRPr>
          </a:p>
          <a:p>
            <a:pPr marL="164935" indent="-164935" defTabSz="219914">
              <a:buFont typeface="+mj-ea"/>
              <a:buAutoNum type="circleNumDbPlain"/>
            </a:pPr>
            <a:r>
              <a:rPr kumimoji="0" lang="ja-JP" altLang="en-US" sz="769" dirty="0">
                <a:solidFill>
                  <a:prstClr val="black"/>
                </a:solidFill>
                <a:latin typeface="メイリオ" panose="020B0604030504040204" pitchFamily="50" charset="-128"/>
                <a:ea typeface="メイリオ" panose="020B0604030504040204" pitchFamily="50" charset="-128"/>
              </a:rPr>
              <a:t>続けてアプリが立ち上がり、右下図のような入力画面が開きますのでご自身のメールアドレス</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とご施設名、ご氏名（</a:t>
            </a:r>
            <a:r>
              <a:rPr kumimoji="0" lang="en-US" altLang="ja-JP" sz="769" dirty="0">
                <a:solidFill>
                  <a:srgbClr val="FF0000"/>
                </a:solidFill>
                <a:latin typeface="メイリオ" panose="020B0604030504040204" pitchFamily="50" charset="-128"/>
                <a:ea typeface="メイリオ" panose="020B0604030504040204" pitchFamily="50" charset="-128"/>
              </a:rPr>
              <a:t>※</a:t>
            </a:r>
            <a:r>
              <a:rPr kumimoji="0" lang="ja-JP" altLang="en-US" sz="769" dirty="0">
                <a:solidFill>
                  <a:srgbClr val="FF0000"/>
                </a:solidFill>
                <a:latin typeface="メイリオ" panose="020B0604030504040204" pitchFamily="50" charset="-128"/>
                <a:ea typeface="メイリオ" panose="020B0604030504040204" pitchFamily="50" charset="-128"/>
              </a:rPr>
              <a:t>フルネームの記載をお願い致します</a:t>
            </a:r>
            <a:r>
              <a:rPr kumimoji="0" lang="ja-JP" altLang="en-US" sz="769" dirty="0">
                <a:solidFill>
                  <a:prstClr val="black"/>
                </a:solidFill>
                <a:latin typeface="メイリオ" panose="020B0604030504040204" pitchFamily="50" charset="-128"/>
                <a:ea typeface="メイリオ" panose="020B0604030504040204" pitchFamily="50" charset="-128"/>
              </a:rPr>
              <a:t>）をご入力ください。</a:t>
            </a:r>
            <a:endParaRPr kumimoji="0" lang="en-US" altLang="ja-JP" sz="769" dirty="0">
              <a:solidFill>
                <a:prstClr val="black"/>
              </a:solidFill>
              <a:latin typeface="メイリオ" panose="020B0604030504040204" pitchFamily="50" charset="-128"/>
              <a:ea typeface="メイリオ" panose="020B0604030504040204" pitchFamily="50" charset="-128"/>
            </a:endParaRPr>
          </a:p>
          <a:p>
            <a:pPr defTabSz="219914"/>
            <a:r>
              <a:rPr kumimoji="0" lang="ja-JP" altLang="en-US" sz="769" dirty="0">
                <a:solidFill>
                  <a:prstClr val="black"/>
                </a:solidFill>
                <a:latin typeface="メイリオ" panose="020B0604030504040204" pitchFamily="50" charset="-128"/>
                <a:ea typeface="メイリオ" panose="020B0604030504040204" pitchFamily="50" charset="-128"/>
              </a:rPr>
              <a:t>　  「</a:t>
            </a:r>
            <a:r>
              <a:rPr kumimoji="0" lang="en-US" altLang="ja-JP" sz="769" b="1" dirty="0">
                <a:solidFill>
                  <a:prstClr val="black"/>
                </a:solidFill>
                <a:latin typeface="メイリオ" panose="020B0604030504040204" pitchFamily="50" charset="-128"/>
                <a:ea typeface="メイリオ" panose="020B0604030504040204" pitchFamily="50" charset="-128"/>
              </a:rPr>
              <a:t>Web</a:t>
            </a:r>
            <a:r>
              <a:rPr kumimoji="0" lang="ja-JP" altLang="en-US" sz="769" b="1" dirty="0">
                <a:solidFill>
                  <a:prstClr val="black"/>
                </a:solidFill>
                <a:latin typeface="メイリオ" panose="020B0604030504040204" pitchFamily="50" charset="-128"/>
                <a:ea typeface="メイリオ" panose="020B0604030504040204" pitchFamily="50" charset="-128"/>
              </a:rPr>
              <a:t> セミナーに参加</a:t>
            </a:r>
            <a:r>
              <a:rPr kumimoji="0" lang="ja-JP" altLang="en-US" sz="769" dirty="0">
                <a:solidFill>
                  <a:prstClr val="black"/>
                </a:solidFill>
                <a:latin typeface="メイリオ" panose="020B0604030504040204" pitchFamily="50" charset="-128"/>
                <a:ea typeface="メイリオ" panose="020B0604030504040204" pitchFamily="50" charset="-128"/>
              </a:rPr>
              <a:t>」をクリックいただくとセミナーに参加いただけます。</a:t>
            </a:r>
          </a:p>
        </p:txBody>
      </p:sp>
      <p:grpSp>
        <p:nvGrpSpPr>
          <p:cNvPr id="101" name="グループ化 100">
            <a:extLst>
              <a:ext uri="{FF2B5EF4-FFF2-40B4-BE49-F238E27FC236}">
                <a16:creationId xmlns:a16="http://schemas.microsoft.com/office/drawing/2014/main" id="{9BEEA4D8-D87E-4F6D-B60A-A456C17180BD}"/>
              </a:ext>
            </a:extLst>
          </p:cNvPr>
          <p:cNvGrpSpPr/>
          <p:nvPr/>
        </p:nvGrpSpPr>
        <p:grpSpPr>
          <a:xfrm>
            <a:off x="1810638" y="3626672"/>
            <a:ext cx="1831154" cy="804283"/>
            <a:chOff x="1190172" y="6739210"/>
            <a:chExt cx="4844208" cy="2127683"/>
          </a:xfrm>
        </p:grpSpPr>
        <p:pic>
          <p:nvPicPr>
            <p:cNvPr id="102" name="図 101">
              <a:extLst>
                <a:ext uri="{FF2B5EF4-FFF2-40B4-BE49-F238E27FC236}">
                  <a16:creationId xmlns:a16="http://schemas.microsoft.com/office/drawing/2014/main" id="{089882A7-10F9-4865-916C-E275761559C4}"/>
                </a:ext>
              </a:extLst>
            </p:cNvPr>
            <p:cNvPicPr>
              <a:picLocks noChangeAspect="1"/>
            </p:cNvPicPr>
            <p:nvPr/>
          </p:nvPicPr>
          <p:blipFill rotWithShape="1">
            <a:blip r:embed="rId4"/>
            <a:srcRect l="37141" t="7849" r="20657" b="66525"/>
            <a:stretch/>
          </p:blipFill>
          <p:spPr>
            <a:xfrm>
              <a:off x="1190172" y="6739210"/>
              <a:ext cx="4844208" cy="2127683"/>
            </a:xfrm>
            <a:prstGeom prst="rect">
              <a:avLst/>
            </a:prstGeom>
            <a:ln w="3175">
              <a:solidFill>
                <a:sysClr val="windowText" lastClr="000000"/>
              </a:solidFill>
            </a:ln>
          </p:spPr>
        </p:pic>
        <p:sp>
          <p:nvSpPr>
            <p:cNvPr id="103" name="四角形: 角を丸くする 11">
              <a:extLst>
                <a:ext uri="{FF2B5EF4-FFF2-40B4-BE49-F238E27FC236}">
                  <a16:creationId xmlns:a16="http://schemas.microsoft.com/office/drawing/2014/main" id="{9CA5D8A2-7136-40D4-AD97-5E3C60DCCC34}"/>
                </a:ext>
              </a:extLst>
            </p:cNvPr>
            <p:cNvSpPr/>
            <p:nvPr/>
          </p:nvSpPr>
          <p:spPr>
            <a:xfrm>
              <a:off x="3249156" y="8128000"/>
              <a:ext cx="1758274" cy="555378"/>
            </a:xfrm>
            <a:prstGeom prst="roundRect">
              <a:avLst>
                <a:gd name="adj" fmla="val 9874"/>
              </a:avLst>
            </a:prstGeom>
            <a:noFill/>
            <a:ln w="38100" cap="flat" cmpd="sng" algn="ctr">
              <a:solidFill>
                <a:srgbClr val="FF0000"/>
              </a:solidFill>
              <a:prstDash val="dash"/>
              <a:miter lim="800000"/>
            </a:ln>
            <a:effectLst/>
          </p:spPr>
          <p:txBody>
            <a:bodyPr rtlCol="0" anchor="ctr"/>
            <a:lstStyle/>
            <a:p>
              <a:pPr marL="0" marR="0" lvl="0" indent="0" algn="ctr" defTabSz="219914" eaLnBrk="1" fontAlgn="auto" latinLnBrk="0" hangingPunct="1">
                <a:lnSpc>
                  <a:spcPct val="100000"/>
                </a:lnSpc>
                <a:spcBef>
                  <a:spcPts val="0"/>
                </a:spcBef>
                <a:spcAft>
                  <a:spcPts val="0"/>
                </a:spcAft>
                <a:buClrTx/>
                <a:buSzTx/>
                <a:buFontTx/>
                <a:buNone/>
                <a:tabLst/>
                <a:defRPr/>
              </a:pPr>
              <a:endParaRPr kumimoji="0" lang="ja-JP" altLang="en-US" sz="865"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pSp>
        <p:nvGrpSpPr>
          <p:cNvPr id="104" name="グループ化 103">
            <a:extLst>
              <a:ext uri="{FF2B5EF4-FFF2-40B4-BE49-F238E27FC236}">
                <a16:creationId xmlns:a16="http://schemas.microsoft.com/office/drawing/2014/main" id="{47EEFB43-4DE0-456D-9BB5-1666FA2D9CF9}"/>
              </a:ext>
            </a:extLst>
          </p:cNvPr>
          <p:cNvGrpSpPr/>
          <p:nvPr/>
        </p:nvGrpSpPr>
        <p:grpSpPr>
          <a:xfrm>
            <a:off x="3959826" y="3633379"/>
            <a:ext cx="1102090" cy="1013309"/>
            <a:chOff x="6344600" y="6326917"/>
            <a:chExt cx="4669277" cy="4293139"/>
          </a:xfrm>
        </p:grpSpPr>
        <p:pic>
          <p:nvPicPr>
            <p:cNvPr id="105" name="図 104">
              <a:extLst>
                <a:ext uri="{FF2B5EF4-FFF2-40B4-BE49-F238E27FC236}">
                  <a16:creationId xmlns:a16="http://schemas.microsoft.com/office/drawing/2014/main" id="{C43A4A11-B4DE-436A-9CD9-4AC0D12B84D2}"/>
                </a:ext>
              </a:extLst>
            </p:cNvPr>
            <p:cNvPicPr>
              <a:picLocks noChangeAspect="1"/>
            </p:cNvPicPr>
            <p:nvPr/>
          </p:nvPicPr>
          <p:blipFill rotWithShape="1">
            <a:blip r:embed="rId5"/>
            <a:srcRect l="2343" t="2530" r="3925" b="4152"/>
            <a:stretch/>
          </p:blipFill>
          <p:spPr>
            <a:xfrm>
              <a:off x="6344600" y="6326917"/>
              <a:ext cx="4669277" cy="4293139"/>
            </a:xfrm>
            <a:prstGeom prst="rect">
              <a:avLst/>
            </a:prstGeom>
            <a:ln w="3175">
              <a:solidFill>
                <a:sysClr val="windowText" lastClr="000000"/>
              </a:solidFill>
            </a:ln>
          </p:spPr>
        </p:pic>
        <p:sp>
          <p:nvSpPr>
            <p:cNvPr id="106" name="四角形: 角を丸くする 60">
              <a:extLst>
                <a:ext uri="{FF2B5EF4-FFF2-40B4-BE49-F238E27FC236}">
                  <a16:creationId xmlns:a16="http://schemas.microsoft.com/office/drawing/2014/main" id="{A3372055-5A31-4283-BA7A-DC6FD7B92F42}"/>
                </a:ext>
              </a:extLst>
            </p:cNvPr>
            <p:cNvSpPr/>
            <p:nvPr/>
          </p:nvSpPr>
          <p:spPr>
            <a:xfrm>
              <a:off x="6618514" y="7572621"/>
              <a:ext cx="4194628" cy="1513321"/>
            </a:xfrm>
            <a:prstGeom prst="roundRect">
              <a:avLst>
                <a:gd name="adj" fmla="val 9874"/>
              </a:avLst>
            </a:prstGeom>
            <a:noFill/>
            <a:ln w="38100" cap="flat" cmpd="sng" algn="ctr">
              <a:solidFill>
                <a:srgbClr val="FF0000"/>
              </a:solidFill>
              <a:prstDash val="dash"/>
              <a:miter lim="800000"/>
            </a:ln>
            <a:effectLst/>
          </p:spPr>
          <p:txBody>
            <a:bodyPr rtlCol="0" anchor="ctr"/>
            <a:lstStyle/>
            <a:p>
              <a:pPr marL="0" marR="0" lvl="0" indent="0" algn="ctr" defTabSz="219914" eaLnBrk="1" fontAlgn="auto" latinLnBrk="0" hangingPunct="1">
                <a:lnSpc>
                  <a:spcPct val="100000"/>
                </a:lnSpc>
                <a:spcBef>
                  <a:spcPts val="0"/>
                </a:spcBef>
                <a:spcAft>
                  <a:spcPts val="0"/>
                </a:spcAft>
                <a:buClrTx/>
                <a:buSzTx/>
                <a:buFontTx/>
                <a:buNone/>
                <a:tabLst/>
                <a:defRPr/>
              </a:pPr>
              <a:endParaRPr kumimoji="0" lang="ja-JP" altLang="en-US" sz="865"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cxnSp>
        <p:nvCxnSpPr>
          <p:cNvPr id="107" name="直線矢印コネクタ 106">
            <a:extLst>
              <a:ext uri="{FF2B5EF4-FFF2-40B4-BE49-F238E27FC236}">
                <a16:creationId xmlns:a16="http://schemas.microsoft.com/office/drawing/2014/main" id="{68B5C29B-0373-4D9A-BBAC-70F4485F2AD0}"/>
              </a:ext>
            </a:extLst>
          </p:cNvPr>
          <p:cNvCxnSpPr>
            <a:cxnSpLocks/>
            <a:stCxn id="103" idx="3"/>
          </p:cNvCxnSpPr>
          <p:nvPr/>
        </p:nvCxnSpPr>
        <p:spPr>
          <a:xfrm>
            <a:off x="3253597" y="4256614"/>
            <a:ext cx="682399" cy="0"/>
          </a:xfrm>
          <a:prstGeom prst="straightConnector1">
            <a:avLst/>
          </a:prstGeom>
          <a:noFill/>
          <a:ln w="57150" cap="flat" cmpd="sng" algn="ctr">
            <a:solidFill>
              <a:srgbClr val="FF0000"/>
            </a:solidFill>
            <a:prstDash val="solid"/>
            <a:miter lim="800000"/>
            <a:tailEnd type="triangle"/>
          </a:ln>
          <a:effectLst/>
        </p:spPr>
      </p:cxnSp>
      <p:sp>
        <p:nvSpPr>
          <p:cNvPr id="108" name="正方形/長方形 107">
            <a:extLst>
              <a:ext uri="{FF2B5EF4-FFF2-40B4-BE49-F238E27FC236}">
                <a16:creationId xmlns:a16="http://schemas.microsoft.com/office/drawing/2014/main" id="{F61B7A2C-4A1A-42F5-9DB6-AC145CFF0436}"/>
              </a:ext>
            </a:extLst>
          </p:cNvPr>
          <p:cNvSpPr/>
          <p:nvPr/>
        </p:nvSpPr>
        <p:spPr>
          <a:xfrm>
            <a:off x="536221" y="4850430"/>
            <a:ext cx="6403404" cy="2405159"/>
          </a:xfrm>
          <a:prstGeom prst="rect">
            <a:avLst/>
          </a:prstGeom>
          <a:solidFill>
            <a:sysClr val="window" lastClr="FFFFFF"/>
          </a:solidFill>
          <a:ln w="38100" cap="flat" cmpd="sng" algn="ctr">
            <a:solidFill>
              <a:srgbClr val="FF6600"/>
            </a:solidFill>
            <a:prstDash val="solid"/>
            <a:miter lim="800000"/>
          </a:ln>
          <a:effectLst/>
        </p:spPr>
        <p:txBody>
          <a:bodyPr rtlCol="0" anchor="t"/>
          <a:lstStyle/>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529"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529"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09" name="正方形/長方形 108">
            <a:extLst>
              <a:ext uri="{FF2B5EF4-FFF2-40B4-BE49-F238E27FC236}">
                <a16:creationId xmlns:a16="http://schemas.microsoft.com/office/drawing/2014/main" id="{1116E879-11A0-4FDC-B8B0-90DAED1B0CD4}"/>
              </a:ext>
            </a:extLst>
          </p:cNvPr>
          <p:cNvSpPr/>
          <p:nvPr/>
        </p:nvSpPr>
        <p:spPr>
          <a:xfrm>
            <a:off x="1084956" y="4857821"/>
            <a:ext cx="2212828" cy="245407"/>
          </a:xfrm>
          <a:prstGeom prst="rect">
            <a:avLst/>
          </a:prstGeom>
          <a:solidFill>
            <a:srgbClr val="FF6600"/>
          </a:solidFill>
          <a:ln w="38100" cap="flat" cmpd="sng" algn="ctr">
            <a:noFill/>
            <a:prstDash val="solid"/>
            <a:miter lim="800000"/>
          </a:ln>
          <a:effectLst/>
        </p:spPr>
        <p:txBody>
          <a:bodyPr rtlCol="0" anchor="ctr"/>
          <a:lstStyle/>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962"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ブラウザからの参加方法　</a:t>
            </a:r>
            <a:r>
              <a:rPr kumimoji="0" lang="en-US" altLang="ja-JP" sz="962"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※PC</a:t>
            </a:r>
            <a:r>
              <a:rPr kumimoji="0" lang="ja-JP" altLang="en-US" sz="962"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のみ</a:t>
            </a:r>
          </a:p>
        </p:txBody>
      </p:sp>
      <p:sp>
        <p:nvSpPr>
          <p:cNvPr id="110" name="テキスト ボックス 109">
            <a:extLst>
              <a:ext uri="{FF2B5EF4-FFF2-40B4-BE49-F238E27FC236}">
                <a16:creationId xmlns:a16="http://schemas.microsoft.com/office/drawing/2014/main" id="{45C24790-4CDB-429E-9711-D637AEE2851F}"/>
              </a:ext>
            </a:extLst>
          </p:cNvPr>
          <p:cNvSpPr txBox="1"/>
          <p:nvPr/>
        </p:nvSpPr>
        <p:spPr>
          <a:xfrm>
            <a:off x="1192316" y="5103228"/>
            <a:ext cx="4923143" cy="1157625"/>
          </a:xfrm>
          <a:prstGeom prst="rect">
            <a:avLst/>
          </a:prstGeom>
          <a:noFill/>
        </p:spPr>
        <p:txBody>
          <a:bodyPr wrap="none" rtlCol="0">
            <a:spAutoFit/>
          </a:bodyPr>
          <a:lstStyle/>
          <a:p>
            <a:pPr marL="164935" indent="-164935" defTabSz="219914">
              <a:buFont typeface="+mj-ea"/>
              <a:buAutoNum type="circleNumDbPlain"/>
            </a:pPr>
            <a:r>
              <a:rPr kumimoji="0" lang="ja-JP" altLang="en-US" sz="769" dirty="0">
                <a:solidFill>
                  <a:prstClr val="black"/>
                </a:solidFill>
                <a:latin typeface="メイリオ" panose="020B0604030504040204" pitchFamily="50" charset="-128"/>
                <a:ea typeface="メイリオ" panose="020B0604030504040204" pitchFamily="50" charset="-128"/>
              </a:rPr>
              <a:t>ご案内メールに記載の</a:t>
            </a:r>
            <a:r>
              <a:rPr kumimoji="0" lang="en-US" altLang="ja-JP" sz="769" dirty="0">
                <a:solidFill>
                  <a:prstClr val="black"/>
                </a:solidFill>
                <a:latin typeface="メイリオ" panose="020B0604030504040204" pitchFamily="50" charset="-128"/>
                <a:ea typeface="メイリオ" panose="020B0604030504040204" pitchFamily="50" charset="-128"/>
              </a:rPr>
              <a:t>URL</a:t>
            </a:r>
            <a:r>
              <a:rPr kumimoji="0" lang="ja-JP" altLang="en-US" sz="769" dirty="0">
                <a:solidFill>
                  <a:prstClr val="black"/>
                </a:solidFill>
                <a:latin typeface="メイリオ" panose="020B0604030504040204" pitchFamily="50" charset="-128"/>
                <a:ea typeface="メイリオ" panose="020B0604030504040204" pitchFamily="50" charset="-128"/>
              </a:rPr>
              <a:t>をクリックいただくとブラウザが立ち上がり、</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a:t>
            </a:r>
            <a:r>
              <a:rPr kumimoji="0" lang="en-US" altLang="ja-JP" sz="769" b="1" dirty="0">
                <a:solidFill>
                  <a:prstClr val="black"/>
                </a:solidFill>
                <a:latin typeface="メイリオ" panose="020B0604030504040204" pitchFamily="50" charset="-128"/>
                <a:ea typeface="メイリオ" panose="020B0604030504040204" pitchFamily="50" charset="-128"/>
              </a:rPr>
              <a:t>Zoom Meeting</a:t>
            </a:r>
            <a:r>
              <a:rPr kumimoji="0" lang="ja-JP" altLang="en-US" sz="769" b="1" dirty="0">
                <a:solidFill>
                  <a:prstClr val="black"/>
                </a:solidFill>
                <a:latin typeface="メイリオ" panose="020B0604030504040204" pitchFamily="50" charset="-128"/>
                <a:ea typeface="メイリオ" panose="020B0604030504040204" pitchFamily="50" charset="-128"/>
              </a:rPr>
              <a:t>を開きますか？</a:t>
            </a:r>
            <a:r>
              <a:rPr kumimoji="0" lang="ja-JP" altLang="en-US" sz="769" dirty="0">
                <a:solidFill>
                  <a:prstClr val="black"/>
                </a:solidFill>
                <a:latin typeface="メイリオ" panose="020B0604030504040204" pitchFamily="50" charset="-128"/>
                <a:ea typeface="メイリオ" panose="020B0604030504040204" pitchFamily="50" charset="-128"/>
              </a:rPr>
              <a:t>」というメッセージが表示されますので、「</a:t>
            </a:r>
            <a:r>
              <a:rPr kumimoji="0" lang="ja-JP" altLang="en-US" sz="769" b="1" dirty="0">
                <a:solidFill>
                  <a:prstClr val="black"/>
                </a:solidFill>
                <a:latin typeface="メイリオ" panose="020B0604030504040204" pitchFamily="50" charset="-128"/>
                <a:ea typeface="メイリオ" panose="020B0604030504040204" pitchFamily="50" charset="-128"/>
              </a:rPr>
              <a:t>キャンセル</a:t>
            </a:r>
            <a:r>
              <a:rPr kumimoji="0" lang="ja-JP" altLang="en-US" sz="769" dirty="0">
                <a:solidFill>
                  <a:prstClr val="black"/>
                </a:solidFill>
                <a:latin typeface="メイリオ" panose="020B0604030504040204" pitchFamily="50" charset="-128"/>
                <a:ea typeface="メイリオ" panose="020B0604030504040204" pitchFamily="50" charset="-128"/>
              </a:rPr>
              <a:t>」</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をクリックします。</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endParaRPr kumimoji="0" lang="en-US" altLang="ja-JP" sz="769" dirty="0">
              <a:solidFill>
                <a:prstClr val="black"/>
              </a:solidFill>
              <a:latin typeface="メイリオ" panose="020B0604030504040204" pitchFamily="50" charset="-128"/>
              <a:ea typeface="メイリオ" panose="020B0604030504040204" pitchFamily="50" charset="-128"/>
            </a:endParaRPr>
          </a:p>
          <a:p>
            <a:pPr marL="164935" indent="-164935" defTabSz="219914">
              <a:buFont typeface="+mj-ea"/>
              <a:buAutoNum type="circleNumDbPlain"/>
            </a:pPr>
            <a:r>
              <a:rPr kumimoji="0" lang="ja-JP" altLang="en-US" sz="769" dirty="0">
                <a:solidFill>
                  <a:prstClr val="black"/>
                </a:solidFill>
                <a:latin typeface="メイリオ" panose="020B0604030504040204" pitchFamily="50" charset="-128"/>
                <a:ea typeface="メイリオ" panose="020B0604030504040204" pitchFamily="50" charset="-128"/>
              </a:rPr>
              <a:t>ページ右下の「ブラウザから起動してください」をクリックします。</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endParaRPr kumimoji="0" lang="en-US" altLang="ja-JP" sz="769" dirty="0">
              <a:solidFill>
                <a:prstClr val="black"/>
              </a:solidFill>
              <a:latin typeface="メイリオ" panose="020B0604030504040204" pitchFamily="50" charset="-128"/>
              <a:ea typeface="メイリオ" panose="020B0604030504040204" pitchFamily="50" charset="-128"/>
            </a:endParaRPr>
          </a:p>
          <a:p>
            <a:pPr marL="164935" indent="-164935" defTabSz="219914">
              <a:buFont typeface="+mj-ea"/>
              <a:buAutoNum type="circleNumDbPlain"/>
            </a:pPr>
            <a:r>
              <a:rPr kumimoji="0" lang="ja-JP" altLang="en-US" sz="769" dirty="0">
                <a:solidFill>
                  <a:prstClr val="black"/>
                </a:solidFill>
                <a:latin typeface="メイリオ" panose="020B0604030504040204" pitchFamily="50" charset="-128"/>
                <a:ea typeface="メイリオ" panose="020B0604030504040204" pitchFamily="50" charset="-128"/>
              </a:rPr>
              <a:t>参加情報の入力画面が開きますので、</a:t>
            </a:r>
            <a:r>
              <a:rPr kumimoji="0" lang="ja-JP" altLang="en-US" sz="769" dirty="0">
                <a:solidFill>
                  <a:srgbClr val="FF0000"/>
                </a:solidFill>
                <a:latin typeface="メイリオ" panose="020B0604030504040204" pitchFamily="50" charset="-128"/>
                <a:ea typeface="メイリオ" panose="020B0604030504040204" pitchFamily="50" charset="-128"/>
              </a:rPr>
              <a:t>ご施設名、ご氏名</a:t>
            </a:r>
            <a:r>
              <a:rPr kumimoji="0" lang="ja-JP" altLang="en-US" sz="769" dirty="0">
                <a:solidFill>
                  <a:prstClr val="black"/>
                </a:solidFill>
                <a:latin typeface="メイリオ" panose="020B0604030504040204" pitchFamily="50" charset="-128"/>
                <a:ea typeface="メイリオ" panose="020B0604030504040204" pitchFamily="50" charset="-128"/>
              </a:rPr>
              <a:t>（</a:t>
            </a:r>
            <a:r>
              <a:rPr kumimoji="0" lang="en-US" altLang="ja-JP" sz="769" dirty="0">
                <a:solidFill>
                  <a:srgbClr val="FF0000"/>
                </a:solidFill>
                <a:latin typeface="メイリオ" panose="020B0604030504040204" pitchFamily="50" charset="-128"/>
                <a:ea typeface="メイリオ" panose="020B0604030504040204" pitchFamily="50" charset="-128"/>
              </a:rPr>
              <a:t>※</a:t>
            </a:r>
            <a:r>
              <a:rPr kumimoji="0" lang="ja-JP" altLang="en-US" sz="769" dirty="0">
                <a:solidFill>
                  <a:srgbClr val="FF0000"/>
                </a:solidFill>
                <a:latin typeface="メイリオ" panose="020B0604030504040204" pitchFamily="50" charset="-128"/>
                <a:ea typeface="メイリオ" panose="020B0604030504040204" pitchFamily="50" charset="-128"/>
              </a:rPr>
              <a:t>フルネームの記載をお願い致します</a:t>
            </a:r>
            <a:r>
              <a:rPr kumimoji="0" lang="ja-JP" altLang="en-US" sz="769" dirty="0">
                <a:solidFill>
                  <a:prstClr val="black"/>
                </a:solidFill>
                <a:latin typeface="メイリオ" panose="020B0604030504040204" pitchFamily="50" charset="-128"/>
                <a:ea typeface="メイリオ" panose="020B0604030504040204" pitchFamily="50" charset="-128"/>
              </a:rPr>
              <a:t>）を</a:t>
            </a:r>
            <a:endParaRPr kumimoji="0" lang="en-US" altLang="ja-JP" sz="769" dirty="0">
              <a:solidFill>
                <a:prstClr val="black"/>
              </a:solidFill>
              <a:latin typeface="メイリオ" panose="020B0604030504040204" pitchFamily="50" charset="-128"/>
              <a:ea typeface="メイリオ" panose="020B0604030504040204" pitchFamily="50" charset="-128"/>
            </a:endParaRPr>
          </a:p>
          <a:p>
            <a:pPr defTabSz="219914"/>
            <a:r>
              <a:rPr kumimoji="0" lang="ja-JP" altLang="en-US" sz="769" dirty="0">
                <a:solidFill>
                  <a:prstClr val="black"/>
                </a:solidFill>
                <a:latin typeface="メイリオ" panose="020B0604030504040204" pitchFamily="50" charset="-128"/>
                <a:ea typeface="メイリオ" panose="020B0604030504040204" pitchFamily="50" charset="-128"/>
              </a:rPr>
              <a:t>　  ご入力いただき「私はロボットでは～」にチェックを入れ、「参加」をクリックいただくとセミナーに</a:t>
            </a:r>
            <a:r>
              <a:rPr kumimoji="0" lang="en-US" altLang="ja-JP" sz="769" dirty="0">
                <a:solidFill>
                  <a:prstClr val="black"/>
                </a:solidFill>
                <a:latin typeface="メイリオ" panose="020B0604030504040204" pitchFamily="50" charset="-128"/>
                <a:ea typeface="メイリオ" panose="020B0604030504040204" pitchFamily="50" charset="-128"/>
              </a:rPr>
              <a:t/>
            </a:r>
            <a:br>
              <a:rPr kumimoji="0" lang="en-US" altLang="ja-JP" sz="769" dirty="0">
                <a:solidFill>
                  <a:prstClr val="black"/>
                </a:solidFill>
                <a:latin typeface="メイリオ" panose="020B0604030504040204" pitchFamily="50" charset="-128"/>
                <a:ea typeface="メイリオ" panose="020B0604030504040204" pitchFamily="50" charset="-128"/>
              </a:rPr>
            </a:br>
            <a:r>
              <a:rPr kumimoji="0" lang="ja-JP" altLang="en-US" sz="769" dirty="0">
                <a:solidFill>
                  <a:prstClr val="black"/>
                </a:solidFill>
                <a:latin typeface="メイリオ" panose="020B0604030504040204" pitchFamily="50" charset="-128"/>
                <a:ea typeface="メイリオ" panose="020B0604030504040204" pitchFamily="50" charset="-128"/>
              </a:rPr>
              <a:t>　  参加いただけます。</a:t>
            </a:r>
          </a:p>
        </p:txBody>
      </p:sp>
      <p:grpSp>
        <p:nvGrpSpPr>
          <p:cNvPr id="111" name="グループ化 110">
            <a:extLst>
              <a:ext uri="{FF2B5EF4-FFF2-40B4-BE49-F238E27FC236}">
                <a16:creationId xmlns:a16="http://schemas.microsoft.com/office/drawing/2014/main" id="{F7338F33-5643-421F-B0A3-A068EC3944D4}"/>
              </a:ext>
            </a:extLst>
          </p:cNvPr>
          <p:cNvGrpSpPr/>
          <p:nvPr/>
        </p:nvGrpSpPr>
        <p:grpSpPr>
          <a:xfrm>
            <a:off x="971104" y="6241276"/>
            <a:ext cx="5573270" cy="1007794"/>
            <a:chOff x="1139888" y="12126562"/>
            <a:chExt cx="11587610" cy="2095344"/>
          </a:xfrm>
        </p:grpSpPr>
        <p:pic>
          <p:nvPicPr>
            <p:cNvPr id="112" name="図 111">
              <a:extLst>
                <a:ext uri="{FF2B5EF4-FFF2-40B4-BE49-F238E27FC236}">
                  <a16:creationId xmlns:a16="http://schemas.microsoft.com/office/drawing/2014/main" id="{16F7588E-5822-45E8-9454-5AEC703D3550}"/>
                </a:ext>
              </a:extLst>
            </p:cNvPr>
            <p:cNvPicPr>
              <a:picLocks noChangeAspect="1"/>
            </p:cNvPicPr>
            <p:nvPr/>
          </p:nvPicPr>
          <p:blipFill rotWithShape="1">
            <a:blip r:embed="rId4"/>
            <a:srcRect l="37141" t="7849" r="20657" b="66525"/>
            <a:stretch/>
          </p:blipFill>
          <p:spPr>
            <a:xfrm>
              <a:off x="1139888" y="12202052"/>
              <a:ext cx="3506112" cy="1539962"/>
            </a:xfrm>
            <a:prstGeom prst="rect">
              <a:avLst/>
            </a:prstGeom>
            <a:ln w="3175">
              <a:solidFill>
                <a:sysClr val="windowText" lastClr="000000"/>
              </a:solidFill>
            </a:ln>
          </p:spPr>
        </p:pic>
        <p:sp>
          <p:nvSpPr>
            <p:cNvPr id="113" name="四角形: 角を丸くする 89">
              <a:extLst>
                <a:ext uri="{FF2B5EF4-FFF2-40B4-BE49-F238E27FC236}">
                  <a16:creationId xmlns:a16="http://schemas.microsoft.com/office/drawing/2014/main" id="{BF94DA69-40B1-43A9-9D79-56584B296CC4}"/>
                </a:ext>
              </a:extLst>
            </p:cNvPr>
            <p:cNvSpPr/>
            <p:nvPr/>
          </p:nvSpPr>
          <p:spPr>
            <a:xfrm>
              <a:off x="3773932" y="13198029"/>
              <a:ext cx="804900" cy="401968"/>
            </a:xfrm>
            <a:prstGeom prst="roundRect">
              <a:avLst>
                <a:gd name="adj" fmla="val 9874"/>
              </a:avLst>
            </a:prstGeom>
            <a:noFill/>
            <a:ln w="38100" cap="flat" cmpd="sng" algn="ctr">
              <a:solidFill>
                <a:srgbClr val="FF0000"/>
              </a:solidFill>
              <a:prstDash val="dash"/>
              <a:miter lim="800000"/>
            </a:ln>
            <a:effectLst/>
          </p:spPr>
          <p:txBody>
            <a:bodyPr rtlCol="0" anchor="ctr"/>
            <a:lstStyle/>
            <a:p>
              <a:pPr marL="0" marR="0" lvl="0" indent="0" algn="ctr" defTabSz="219914" eaLnBrk="1" fontAlgn="auto" latinLnBrk="0" hangingPunct="1">
                <a:lnSpc>
                  <a:spcPct val="100000"/>
                </a:lnSpc>
                <a:spcBef>
                  <a:spcPts val="0"/>
                </a:spcBef>
                <a:spcAft>
                  <a:spcPts val="0"/>
                </a:spcAft>
                <a:buClrTx/>
                <a:buSzTx/>
                <a:buFontTx/>
                <a:buNone/>
                <a:tabLst/>
                <a:defRPr/>
              </a:pPr>
              <a:endParaRPr kumimoji="0" lang="ja-JP" altLang="en-US" sz="865"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114" name="図 113">
              <a:extLst>
                <a:ext uri="{FF2B5EF4-FFF2-40B4-BE49-F238E27FC236}">
                  <a16:creationId xmlns:a16="http://schemas.microsoft.com/office/drawing/2014/main" id="{C8DA562C-F5E3-46C6-9C0E-905228247587}"/>
                </a:ext>
              </a:extLst>
            </p:cNvPr>
            <p:cNvPicPr>
              <a:picLocks noChangeAspect="1"/>
            </p:cNvPicPr>
            <p:nvPr/>
          </p:nvPicPr>
          <p:blipFill rotWithShape="1">
            <a:blip r:embed="rId6"/>
            <a:srcRect l="6808" t="45888" r="3707" b="-5777"/>
            <a:stretch/>
          </p:blipFill>
          <p:spPr>
            <a:xfrm>
              <a:off x="5239288" y="12168560"/>
              <a:ext cx="4078931" cy="1567214"/>
            </a:xfrm>
            <a:prstGeom prst="rect">
              <a:avLst/>
            </a:prstGeom>
            <a:ln w="3175">
              <a:solidFill>
                <a:sysClr val="windowText" lastClr="000000"/>
              </a:solidFill>
            </a:ln>
          </p:spPr>
        </p:pic>
        <p:sp>
          <p:nvSpPr>
            <p:cNvPr id="115" name="四角形: 角を丸くする 95">
              <a:extLst>
                <a:ext uri="{FF2B5EF4-FFF2-40B4-BE49-F238E27FC236}">
                  <a16:creationId xmlns:a16="http://schemas.microsoft.com/office/drawing/2014/main" id="{C14C61A8-C147-4D4A-9148-6BF465A85D11}"/>
                </a:ext>
              </a:extLst>
            </p:cNvPr>
            <p:cNvSpPr/>
            <p:nvPr/>
          </p:nvSpPr>
          <p:spPr>
            <a:xfrm>
              <a:off x="7605460" y="12573113"/>
              <a:ext cx="1441198" cy="401968"/>
            </a:xfrm>
            <a:prstGeom prst="roundRect">
              <a:avLst>
                <a:gd name="adj" fmla="val 9874"/>
              </a:avLst>
            </a:prstGeom>
            <a:noFill/>
            <a:ln w="38100" cap="flat" cmpd="sng" algn="ctr">
              <a:solidFill>
                <a:srgbClr val="FF0000"/>
              </a:solidFill>
              <a:prstDash val="dash"/>
              <a:miter lim="800000"/>
            </a:ln>
            <a:effectLst/>
          </p:spPr>
          <p:txBody>
            <a:bodyPr rtlCol="0" anchor="ctr"/>
            <a:lstStyle/>
            <a:p>
              <a:pPr marL="0" marR="0" lvl="0" indent="0" algn="ctr" defTabSz="219914" eaLnBrk="1" fontAlgn="auto" latinLnBrk="0" hangingPunct="1">
                <a:lnSpc>
                  <a:spcPct val="100000"/>
                </a:lnSpc>
                <a:spcBef>
                  <a:spcPts val="0"/>
                </a:spcBef>
                <a:spcAft>
                  <a:spcPts val="0"/>
                </a:spcAft>
                <a:buClrTx/>
                <a:buSzTx/>
                <a:buFontTx/>
                <a:buNone/>
                <a:tabLst/>
                <a:defRPr/>
              </a:pPr>
              <a:endParaRPr kumimoji="0" lang="ja-JP" altLang="en-US" sz="865"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16" name="直線矢印コネクタ 115">
              <a:extLst>
                <a:ext uri="{FF2B5EF4-FFF2-40B4-BE49-F238E27FC236}">
                  <a16:creationId xmlns:a16="http://schemas.microsoft.com/office/drawing/2014/main" id="{B5D0106E-B3EA-4C39-8472-F8F45F9530C3}"/>
                </a:ext>
              </a:extLst>
            </p:cNvPr>
            <p:cNvCxnSpPr>
              <a:cxnSpLocks/>
            </p:cNvCxnSpPr>
            <p:nvPr/>
          </p:nvCxnSpPr>
          <p:spPr>
            <a:xfrm>
              <a:off x="4597942" y="13399013"/>
              <a:ext cx="620075" cy="1"/>
            </a:xfrm>
            <a:prstGeom prst="straightConnector1">
              <a:avLst/>
            </a:prstGeom>
            <a:noFill/>
            <a:ln w="57150" cap="flat" cmpd="sng" algn="ctr">
              <a:solidFill>
                <a:srgbClr val="FF0000"/>
              </a:solidFill>
              <a:prstDash val="solid"/>
              <a:miter lim="800000"/>
              <a:tailEnd type="triangle"/>
            </a:ln>
            <a:effectLst/>
          </p:spPr>
        </p:cxnSp>
        <p:pic>
          <p:nvPicPr>
            <p:cNvPr id="117" name="図 116">
              <a:extLst>
                <a:ext uri="{FF2B5EF4-FFF2-40B4-BE49-F238E27FC236}">
                  <a16:creationId xmlns:a16="http://schemas.microsoft.com/office/drawing/2014/main" id="{E7DF2585-AB6A-421B-8116-6A55459EFB9D}"/>
                </a:ext>
              </a:extLst>
            </p:cNvPr>
            <p:cNvPicPr>
              <a:picLocks noChangeAspect="1"/>
            </p:cNvPicPr>
            <p:nvPr/>
          </p:nvPicPr>
          <p:blipFill rotWithShape="1">
            <a:blip r:embed="rId7"/>
            <a:srcRect l="11110" t="8581" r="12442" b="11866"/>
            <a:stretch/>
          </p:blipFill>
          <p:spPr>
            <a:xfrm>
              <a:off x="9666706" y="12126562"/>
              <a:ext cx="3060792" cy="2095344"/>
            </a:xfrm>
            <a:prstGeom prst="rect">
              <a:avLst/>
            </a:prstGeom>
            <a:ln w="3175">
              <a:solidFill>
                <a:sysClr val="windowText" lastClr="000000"/>
              </a:solidFill>
            </a:ln>
          </p:spPr>
        </p:pic>
        <p:cxnSp>
          <p:nvCxnSpPr>
            <p:cNvPr id="118" name="直線矢印コネクタ 117">
              <a:extLst>
                <a:ext uri="{FF2B5EF4-FFF2-40B4-BE49-F238E27FC236}">
                  <a16:creationId xmlns:a16="http://schemas.microsoft.com/office/drawing/2014/main" id="{8E34AE75-6E17-484B-B9C1-BD03A5525AE1}"/>
                </a:ext>
              </a:extLst>
            </p:cNvPr>
            <p:cNvCxnSpPr>
              <a:cxnSpLocks/>
            </p:cNvCxnSpPr>
            <p:nvPr/>
          </p:nvCxnSpPr>
          <p:spPr>
            <a:xfrm>
              <a:off x="9279691" y="12740987"/>
              <a:ext cx="631817" cy="0"/>
            </a:xfrm>
            <a:prstGeom prst="straightConnector1">
              <a:avLst/>
            </a:prstGeom>
            <a:noFill/>
            <a:ln w="57150" cap="flat" cmpd="sng" algn="ctr">
              <a:solidFill>
                <a:srgbClr val="FF0000"/>
              </a:solidFill>
              <a:prstDash val="solid"/>
              <a:miter lim="800000"/>
              <a:tailEnd type="triangle"/>
            </a:ln>
            <a:effectLst/>
          </p:spPr>
        </p:cxnSp>
        <p:sp>
          <p:nvSpPr>
            <p:cNvPr id="119" name="四角形: 角を丸くする 27">
              <a:extLst>
                <a:ext uri="{FF2B5EF4-FFF2-40B4-BE49-F238E27FC236}">
                  <a16:creationId xmlns:a16="http://schemas.microsoft.com/office/drawing/2014/main" id="{347CE04C-5A0C-40D1-A914-F1080A44C18D}"/>
                </a:ext>
              </a:extLst>
            </p:cNvPr>
            <p:cNvSpPr/>
            <p:nvPr/>
          </p:nvSpPr>
          <p:spPr>
            <a:xfrm>
              <a:off x="10101470" y="12351809"/>
              <a:ext cx="2191263" cy="1644847"/>
            </a:xfrm>
            <a:prstGeom prst="roundRect">
              <a:avLst>
                <a:gd name="adj" fmla="val 9874"/>
              </a:avLst>
            </a:prstGeom>
            <a:noFill/>
            <a:ln w="38100" cap="flat" cmpd="sng" algn="ctr">
              <a:solidFill>
                <a:srgbClr val="FF0000"/>
              </a:solidFill>
              <a:prstDash val="dash"/>
              <a:miter lim="800000"/>
            </a:ln>
            <a:effectLst/>
          </p:spPr>
          <p:txBody>
            <a:bodyPr rtlCol="0" anchor="ctr"/>
            <a:lstStyle/>
            <a:p>
              <a:pPr marL="0" marR="0" lvl="0" indent="0" algn="ctr" defTabSz="219914" eaLnBrk="1" fontAlgn="auto" latinLnBrk="0" hangingPunct="1">
                <a:lnSpc>
                  <a:spcPct val="100000"/>
                </a:lnSpc>
                <a:spcBef>
                  <a:spcPts val="0"/>
                </a:spcBef>
                <a:spcAft>
                  <a:spcPts val="0"/>
                </a:spcAft>
                <a:buClrTx/>
                <a:buSzTx/>
                <a:buFontTx/>
                <a:buNone/>
                <a:tabLst/>
                <a:defRPr/>
              </a:pPr>
              <a:endParaRPr kumimoji="0" lang="ja-JP" altLang="en-US" sz="865"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20" name="テキスト ボックス 119">
            <a:extLst>
              <a:ext uri="{FF2B5EF4-FFF2-40B4-BE49-F238E27FC236}">
                <a16:creationId xmlns:a16="http://schemas.microsoft.com/office/drawing/2014/main" id="{C63A3138-96D3-4061-B1E2-1559FDC74307}"/>
              </a:ext>
            </a:extLst>
          </p:cNvPr>
          <p:cNvSpPr txBox="1"/>
          <p:nvPr/>
        </p:nvSpPr>
        <p:spPr>
          <a:xfrm>
            <a:off x="1127245" y="4503194"/>
            <a:ext cx="2954655" cy="299441"/>
          </a:xfrm>
          <a:prstGeom prst="rect">
            <a:avLst/>
          </a:prstGeom>
          <a:noFill/>
        </p:spPr>
        <p:txBody>
          <a:bodyPr wrap="none" rtlCol="0">
            <a:spAutoFit/>
          </a:bodyPr>
          <a:lstStyle/>
          <a:p>
            <a:pPr defTabSz="219914"/>
            <a:r>
              <a:rPr kumimoji="0" lang="en-US" altLang="ja-JP" sz="673" dirty="0">
                <a:solidFill>
                  <a:srgbClr val="FF0000"/>
                </a:solidFill>
                <a:latin typeface="メイリオ" panose="020B0604030504040204" pitchFamily="50" charset="-128"/>
                <a:ea typeface="メイリオ" panose="020B0604030504040204" pitchFamily="50" charset="-128"/>
              </a:rPr>
              <a:t>※</a:t>
            </a:r>
            <a:r>
              <a:rPr kumimoji="0" lang="ja-JP" altLang="ja-JP" sz="673" dirty="0">
                <a:solidFill>
                  <a:srgbClr val="FF0000"/>
                </a:solidFill>
                <a:latin typeface="メイリオ" panose="020B0604030504040204" pitchFamily="50" charset="-128"/>
                <a:ea typeface="メイリオ" panose="020B0604030504040204" pitchFamily="50" charset="-128"/>
              </a:rPr>
              <a:t>セミナー開始のお時間までは、待機画面が表示されます。</a:t>
            </a:r>
            <a:endParaRPr kumimoji="0" lang="en-US" altLang="ja-JP" sz="673" dirty="0">
              <a:solidFill>
                <a:srgbClr val="FF0000"/>
              </a:solidFill>
              <a:latin typeface="メイリオ" panose="020B0604030504040204" pitchFamily="50" charset="-128"/>
              <a:ea typeface="メイリオ" panose="020B0604030504040204" pitchFamily="50" charset="-128"/>
            </a:endParaRPr>
          </a:p>
          <a:p>
            <a:pPr defTabSz="219914"/>
            <a:r>
              <a:rPr kumimoji="0" lang="ja-JP" altLang="en-US" sz="673" dirty="0">
                <a:solidFill>
                  <a:srgbClr val="FF0000"/>
                </a:solidFill>
                <a:latin typeface="メイリオ" panose="020B0604030504040204" pitchFamily="50" charset="-128"/>
                <a:ea typeface="メイリオ" panose="020B0604030504040204" pitchFamily="50" charset="-128"/>
              </a:rPr>
              <a:t>　開始時間になりますと</a:t>
            </a:r>
            <a:r>
              <a:rPr kumimoji="0" lang="ja-JP" altLang="ja-JP" sz="673" dirty="0">
                <a:solidFill>
                  <a:srgbClr val="FF0000"/>
                </a:solidFill>
                <a:latin typeface="メイリオ" panose="020B0604030504040204" pitchFamily="50" charset="-128"/>
                <a:ea typeface="メイリオ" panose="020B0604030504040204" pitchFamily="50" charset="-128"/>
              </a:rPr>
              <a:t>、セミナー画面が表示され参加いただけます</a:t>
            </a:r>
            <a:r>
              <a:rPr kumimoji="0" lang="ja-JP" altLang="en-US" sz="673" dirty="0">
                <a:solidFill>
                  <a:srgbClr val="FF0000"/>
                </a:solidFill>
                <a:latin typeface="メイリオ" panose="020B0604030504040204" pitchFamily="50" charset="-128"/>
                <a:ea typeface="メイリオ" panose="020B0604030504040204" pitchFamily="50" charset="-128"/>
              </a:rPr>
              <a:t>。</a:t>
            </a:r>
          </a:p>
        </p:txBody>
      </p:sp>
      <p:sp>
        <p:nvSpPr>
          <p:cNvPr id="121" name="テキスト ボックス 120">
            <a:extLst>
              <a:ext uri="{FF2B5EF4-FFF2-40B4-BE49-F238E27FC236}">
                <a16:creationId xmlns:a16="http://schemas.microsoft.com/office/drawing/2014/main" id="{D2002EA8-A965-4746-A50D-CA25745CE6AF}"/>
              </a:ext>
            </a:extLst>
          </p:cNvPr>
          <p:cNvSpPr txBox="1"/>
          <p:nvPr/>
        </p:nvSpPr>
        <p:spPr>
          <a:xfrm>
            <a:off x="3396407" y="4845243"/>
            <a:ext cx="2954655" cy="299441"/>
          </a:xfrm>
          <a:prstGeom prst="rect">
            <a:avLst/>
          </a:prstGeom>
          <a:noFill/>
        </p:spPr>
        <p:txBody>
          <a:bodyPr wrap="none" rtlCol="0">
            <a:spAutoFit/>
          </a:bodyPr>
          <a:lstStyle/>
          <a:p>
            <a:pPr defTabSz="219914"/>
            <a:r>
              <a:rPr kumimoji="0" lang="en-US" altLang="ja-JP" sz="673" dirty="0">
                <a:solidFill>
                  <a:srgbClr val="FF0000"/>
                </a:solidFill>
                <a:latin typeface="メイリオ" panose="020B0604030504040204" pitchFamily="50" charset="-128"/>
                <a:ea typeface="メイリオ" panose="020B0604030504040204" pitchFamily="50" charset="-128"/>
              </a:rPr>
              <a:t>※</a:t>
            </a:r>
            <a:r>
              <a:rPr kumimoji="0" lang="ja-JP" altLang="ja-JP" sz="673" dirty="0">
                <a:solidFill>
                  <a:srgbClr val="FF0000"/>
                </a:solidFill>
                <a:latin typeface="メイリオ" panose="020B0604030504040204" pitchFamily="50" charset="-128"/>
                <a:ea typeface="メイリオ" panose="020B0604030504040204" pitchFamily="50" charset="-128"/>
              </a:rPr>
              <a:t>セミナー開始のお時間までは、待機画面が表示されます。</a:t>
            </a:r>
            <a:endParaRPr kumimoji="0" lang="en-US" altLang="ja-JP" sz="673" dirty="0">
              <a:solidFill>
                <a:srgbClr val="FF0000"/>
              </a:solidFill>
              <a:latin typeface="メイリオ" panose="020B0604030504040204" pitchFamily="50" charset="-128"/>
              <a:ea typeface="メイリオ" panose="020B0604030504040204" pitchFamily="50" charset="-128"/>
            </a:endParaRPr>
          </a:p>
          <a:p>
            <a:pPr defTabSz="219914"/>
            <a:r>
              <a:rPr kumimoji="0" lang="ja-JP" altLang="en-US" sz="673" dirty="0">
                <a:solidFill>
                  <a:srgbClr val="FF0000"/>
                </a:solidFill>
                <a:latin typeface="メイリオ" panose="020B0604030504040204" pitchFamily="50" charset="-128"/>
                <a:ea typeface="メイリオ" panose="020B0604030504040204" pitchFamily="50" charset="-128"/>
              </a:rPr>
              <a:t>　開始時間になりますと</a:t>
            </a:r>
            <a:r>
              <a:rPr kumimoji="0" lang="ja-JP" altLang="ja-JP" sz="673" dirty="0">
                <a:solidFill>
                  <a:srgbClr val="FF0000"/>
                </a:solidFill>
                <a:latin typeface="メイリオ" panose="020B0604030504040204" pitchFamily="50" charset="-128"/>
                <a:ea typeface="メイリオ" panose="020B0604030504040204" pitchFamily="50" charset="-128"/>
              </a:rPr>
              <a:t>、セミナー画面が表示され参加いただけます</a:t>
            </a:r>
            <a:r>
              <a:rPr kumimoji="0" lang="ja-JP" altLang="en-US" sz="673" dirty="0">
                <a:solidFill>
                  <a:srgbClr val="FF0000"/>
                </a:solidFill>
                <a:latin typeface="メイリオ" panose="020B0604030504040204" pitchFamily="50" charset="-128"/>
                <a:ea typeface="メイリオ" panose="020B0604030504040204" pitchFamily="50" charset="-128"/>
              </a:rPr>
              <a:t>。</a:t>
            </a:r>
          </a:p>
        </p:txBody>
      </p:sp>
      <p:sp>
        <p:nvSpPr>
          <p:cNvPr id="122" name="正方形/長方形 121">
            <a:extLst>
              <a:ext uri="{FF2B5EF4-FFF2-40B4-BE49-F238E27FC236}">
                <a16:creationId xmlns:a16="http://schemas.microsoft.com/office/drawing/2014/main" id="{EE2FDDA5-36A3-4A07-83A0-D64E9BB6A69D}"/>
              </a:ext>
            </a:extLst>
          </p:cNvPr>
          <p:cNvSpPr/>
          <p:nvPr/>
        </p:nvSpPr>
        <p:spPr>
          <a:xfrm>
            <a:off x="1084877" y="1202455"/>
            <a:ext cx="5071385" cy="449217"/>
          </a:xfrm>
          <a:prstGeom prst="rect">
            <a:avLst/>
          </a:prstGeom>
          <a:solidFill>
            <a:sysClr val="window" lastClr="FFFFFF"/>
          </a:solidFill>
          <a:ln w="38100" cap="flat" cmpd="sng" algn="ctr">
            <a:solidFill>
              <a:srgbClr val="FF6600"/>
            </a:solidFill>
            <a:prstDash val="solid"/>
            <a:miter lim="800000"/>
          </a:ln>
          <a:effectLst/>
        </p:spPr>
        <p:txBody>
          <a:bodyPr rtlCol="0" anchor="t"/>
          <a:lstStyle/>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529"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219914" eaLnBrk="1" fontAlgn="auto" latinLnBrk="0" hangingPunct="1">
              <a:lnSpc>
                <a:spcPct val="100000"/>
              </a:lnSpc>
              <a:spcBef>
                <a:spcPts val="0"/>
              </a:spcBef>
              <a:spcAft>
                <a:spcPts val="0"/>
              </a:spcAft>
              <a:buClrTx/>
              <a:buSzTx/>
              <a:buFontTx/>
              <a:buNone/>
              <a:tabLst/>
              <a:defRPr/>
            </a:pPr>
            <a:endParaRPr kumimoji="0" lang="en-US" altLang="ja-JP" sz="529"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3" name="正方形/長方形 122">
            <a:extLst>
              <a:ext uri="{FF2B5EF4-FFF2-40B4-BE49-F238E27FC236}">
                <a16:creationId xmlns:a16="http://schemas.microsoft.com/office/drawing/2014/main" id="{587BC5C2-F0C9-4960-BE82-66AED18F85B6}"/>
              </a:ext>
            </a:extLst>
          </p:cNvPr>
          <p:cNvSpPr/>
          <p:nvPr/>
        </p:nvSpPr>
        <p:spPr>
          <a:xfrm>
            <a:off x="1079046" y="1198567"/>
            <a:ext cx="671059" cy="225093"/>
          </a:xfrm>
          <a:prstGeom prst="rect">
            <a:avLst/>
          </a:prstGeom>
          <a:solidFill>
            <a:srgbClr val="FF6600"/>
          </a:solidFill>
          <a:ln w="38100" cap="flat" cmpd="sng" algn="ctr">
            <a:noFill/>
            <a:prstDash val="solid"/>
            <a:miter lim="800000"/>
          </a:ln>
          <a:effectLst/>
        </p:spPr>
        <p:txBody>
          <a:bodyPr rtlCol="0" anchor="ctr"/>
          <a:lstStyle/>
          <a:p>
            <a:pPr marL="0" marR="0" lvl="0" indent="0" defTabSz="219914" eaLnBrk="1" fontAlgn="auto" latinLnBrk="0" hangingPunct="1">
              <a:lnSpc>
                <a:spcPct val="100000"/>
              </a:lnSpc>
              <a:spcBef>
                <a:spcPts val="0"/>
              </a:spcBef>
              <a:spcAft>
                <a:spcPts val="0"/>
              </a:spcAft>
              <a:buClrTx/>
              <a:buSzTx/>
              <a:buFontTx/>
              <a:buNone/>
              <a:tabLst/>
              <a:defRPr/>
            </a:pPr>
            <a:r>
              <a:rPr kumimoji="0" lang="ja-JP" altLang="en-US" sz="9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視聴登録</a:t>
            </a:r>
          </a:p>
        </p:txBody>
      </p:sp>
      <p:sp>
        <p:nvSpPr>
          <p:cNvPr id="124" name="テキスト ボックス 123">
            <a:extLst>
              <a:ext uri="{FF2B5EF4-FFF2-40B4-BE49-F238E27FC236}">
                <a16:creationId xmlns:a16="http://schemas.microsoft.com/office/drawing/2014/main" id="{9B794AF3-D37E-4706-AC3A-8FF5FE52F140}"/>
              </a:ext>
            </a:extLst>
          </p:cNvPr>
          <p:cNvSpPr txBox="1"/>
          <p:nvPr/>
        </p:nvSpPr>
        <p:spPr>
          <a:xfrm>
            <a:off x="1730194" y="1231293"/>
            <a:ext cx="3951723" cy="424603"/>
          </a:xfrm>
          <a:prstGeom prst="rect">
            <a:avLst/>
          </a:prstGeom>
          <a:noFill/>
        </p:spPr>
        <p:txBody>
          <a:bodyPr wrap="none" rtlCol="0">
            <a:spAutoFit/>
          </a:bodyPr>
          <a:lstStyle/>
          <a:p>
            <a:pPr defTabSz="219914"/>
            <a:r>
              <a:rPr kumimoji="0" lang="ja-JP" altLang="en-US" sz="769" dirty="0">
                <a:solidFill>
                  <a:prstClr val="black"/>
                </a:solidFill>
                <a:latin typeface="メイリオ" panose="020B0604030504040204" pitchFamily="50" charset="-128"/>
                <a:ea typeface="メイリオ" panose="020B0604030504040204" pitchFamily="50" charset="-128"/>
              </a:rPr>
              <a:t>担当</a:t>
            </a:r>
            <a:r>
              <a:rPr kumimoji="0" lang="en-US" altLang="ja-JP" sz="769" dirty="0">
                <a:solidFill>
                  <a:prstClr val="black"/>
                </a:solidFill>
                <a:latin typeface="メイリオ" panose="020B0604030504040204" pitchFamily="50" charset="-128"/>
                <a:ea typeface="メイリオ" panose="020B0604030504040204" pitchFamily="50" charset="-128"/>
              </a:rPr>
              <a:t>MR</a:t>
            </a:r>
            <a:r>
              <a:rPr kumimoji="0" lang="ja-JP" altLang="en-US" sz="769" dirty="0">
                <a:solidFill>
                  <a:prstClr val="black"/>
                </a:solidFill>
                <a:latin typeface="メイリオ" panose="020B0604030504040204" pitchFamily="50" charset="-128"/>
                <a:ea typeface="メイリオ" panose="020B0604030504040204" pitchFamily="50" charset="-128"/>
              </a:rPr>
              <a:t>にメールアドレスをお知らせください。担当</a:t>
            </a:r>
            <a:r>
              <a:rPr kumimoji="0" lang="en-US" altLang="ja-JP" sz="769" dirty="0">
                <a:solidFill>
                  <a:prstClr val="black"/>
                </a:solidFill>
                <a:latin typeface="メイリオ" panose="020B0604030504040204" pitchFamily="50" charset="-128"/>
                <a:ea typeface="メイリオ" panose="020B0604030504040204" pitchFamily="50" charset="-128"/>
              </a:rPr>
              <a:t>MR</a:t>
            </a:r>
            <a:r>
              <a:rPr kumimoji="0" lang="ja-JP" altLang="en-US" sz="769" dirty="0">
                <a:solidFill>
                  <a:prstClr val="black"/>
                </a:solidFill>
                <a:latin typeface="メイリオ" panose="020B0604030504040204" pitchFamily="50" charset="-128"/>
                <a:ea typeface="メイリオ" panose="020B0604030504040204" pitchFamily="50" charset="-128"/>
              </a:rPr>
              <a:t>が視聴登録を行います。</a:t>
            </a:r>
            <a:endParaRPr kumimoji="0" lang="en-US" altLang="ja-JP" sz="769" dirty="0">
              <a:solidFill>
                <a:prstClr val="black"/>
              </a:solidFill>
              <a:latin typeface="メイリオ" panose="020B0604030504040204" pitchFamily="50" charset="-128"/>
              <a:ea typeface="メイリオ" panose="020B0604030504040204" pitchFamily="50" charset="-128"/>
            </a:endParaRPr>
          </a:p>
          <a:p>
            <a:pPr defTabSz="219914"/>
            <a:r>
              <a:rPr kumimoji="0" lang="ja-JP" altLang="en-US" sz="769" dirty="0">
                <a:solidFill>
                  <a:prstClr val="black"/>
                </a:solidFill>
                <a:latin typeface="メイリオ" panose="020B0604030504040204" pitchFamily="50" charset="-128"/>
                <a:ea typeface="メイリオ" panose="020B0604030504040204" pitchFamily="50" charset="-128"/>
              </a:rPr>
              <a:t>登録完了後、視聴用</a:t>
            </a:r>
            <a:r>
              <a:rPr kumimoji="0" lang="en-US" altLang="ja-JP" sz="769" dirty="0">
                <a:solidFill>
                  <a:prstClr val="black"/>
                </a:solidFill>
                <a:latin typeface="メイリオ" panose="020B0604030504040204" pitchFamily="50" charset="-128"/>
                <a:ea typeface="メイリオ" panose="020B0604030504040204" pitchFamily="50" charset="-128"/>
              </a:rPr>
              <a:t>URL</a:t>
            </a:r>
            <a:r>
              <a:rPr kumimoji="0" lang="ja-JP" altLang="en-US" sz="769" dirty="0">
                <a:solidFill>
                  <a:prstClr val="black"/>
                </a:solidFill>
                <a:latin typeface="メイリオ" panose="020B0604030504040204" pitchFamily="50" charset="-128"/>
                <a:ea typeface="メイリオ" panose="020B0604030504040204" pitchFamily="50" charset="-128"/>
              </a:rPr>
              <a:t>をご指定のメールアドレスにお送りします。</a:t>
            </a:r>
            <a:endParaRPr kumimoji="0" lang="en-US" altLang="ja-JP" sz="769" dirty="0">
              <a:solidFill>
                <a:prstClr val="black"/>
              </a:solidFill>
              <a:latin typeface="メイリオ" panose="020B0604030504040204" pitchFamily="50" charset="-128"/>
              <a:ea typeface="メイリオ" panose="020B0604030504040204" pitchFamily="50" charset="-128"/>
            </a:endParaRPr>
          </a:p>
          <a:p>
            <a:pPr defTabSz="219914"/>
            <a:r>
              <a:rPr kumimoji="0" lang="en-US" altLang="ja-JP" sz="621" dirty="0">
                <a:solidFill>
                  <a:prstClr val="black"/>
                </a:solidFill>
                <a:latin typeface="メイリオ" panose="020B0604030504040204" pitchFamily="50" charset="-128"/>
                <a:ea typeface="メイリオ" panose="020B0604030504040204" pitchFamily="50" charset="-128"/>
              </a:rPr>
              <a:t>※</a:t>
            </a:r>
            <a:r>
              <a:rPr kumimoji="0" lang="ja-JP" altLang="en-US" sz="621" dirty="0">
                <a:solidFill>
                  <a:prstClr val="black"/>
                </a:solidFill>
                <a:latin typeface="メイリオ" panose="020B0604030504040204" pitchFamily="50" charset="-128"/>
                <a:ea typeface="メイリオ" panose="020B0604030504040204" pitchFamily="50" charset="-128"/>
              </a:rPr>
              <a:t>ご提供いただきました情報につきましては、弊社製品の情報提供活動以外の目的で使用いたしません。</a:t>
            </a:r>
            <a:endParaRPr kumimoji="0" lang="en-US" altLang="ja-JP" sz="621" dirty="0">
              <a:solidFill>
                <a:prstClr val="black"/>
              </a:solidFill>
              <a:latin typeface="メイリオ" panose="020B0604030504040204" pitchFamily="50" charset="-128"/>
              <a:ea typeface="メイリオ" panose="020B0604030504040204" pitchFamily="50" charset="-128"/>
            </a:endParaRPr>
          </a:p>
        </p:txBody>
      </p:sp>
      <p:sp>
        <p:nvSpPr>
          <p:cNvPr id="125" name="正方形/長方形 124">
            <a:extLst>
              <a:ext uri="{FF2B5EF4-FFF2-40B4-BE49-F238E27FC236}">
                <a16:creationId xmlns:a16="http://schemas.microsoft.com/office/drawing/2014/main" id="{9839DA05-2ED1-4E08-8C70-69B1D14347D2}"/>
              </a:ext>
            </a:extLst>
          </p:cNvPr>
          <p:cNvSpPr/>
          <p:nvPr/>
        </p:nvSpPr>
        <p:spPr>
          <a:xfrm>
            <a:off x="5014537" y="10262604"/>
            <a:ext cx="1996059" cy="261610"/>
          </a:xfrm>
          <a:prstGeom prst="rect">
            <a:avLst/>
          </a:prstGeom>
        </p:spPr>
        <p:txBody>
          <a:bodyPr wrap="none">
            <a:spAutoFit/>
          </a:bodyPr>
          <a:lstStyle/>
          <a:p>
            <a:pPr defTabSz="914400"/>
            <a:r>
              <a:rPr lang="en-US" altLang="ja-JP" sz="1100" b="1" dirty="0">
                <a:solidFill>
                  <a:prstClr val="black"/>
                </a:solidFill>
                <a:latin typeface="Meiryo UI" panose="020B0604030504040204" pitchFamily="50" charset="-128"/>
                <a:ea typeface="Meiryo UI" panose="020B0604030504040204" pitchFamily="50" charset="-128"/>
              </a:rPr>
              <a:t>7/16</a:t>
            </a:r>
            <a:r>
              <a:rPr lang="ja-JP" altLang="en-US" sz="1100" b="1" dirty="0">
                <a:solidFill>
                  <a:prstClr val="black"/>
                </a:solidFill>
                <a:latin typeface="Meiryo UI" panose="020B0604030504040204" pitchFamily="50" charset="-128"/>
                <a:ea typeface="Meiryo UI" panose="020B0604030504040204" pitchFamily="50" charset="-128"/>
              </a:rPr>
              <a:t>第</a:t>
            </a:r>
            <a:r>
              <a:rPr lang="en-US" altLang="ja-JP" sz="1100" b="1" dirty="0">
                <a:solidFill>
                  <a:prstClr val="black"/>
                </a:solidFill>
                <a:latin typeface="Meiryo UI" panose="020B0604030504040204" pitchFamily="50" charset="-128"/>
                <a:ea typeface="Meiryo UI" panose="020B0604030504040204" pitchFamily="50" charset="-128"/>
              </a:rPr>
              <a:t>6</a:t>
            </a:r>
            <a:r>
              <a:rPr lang="ja-JP" altLang="en-US" sz="1100" b="1" dirty="0">
                <a:solidFill>
                  <a:prstClr val="black"/>
                </a:solidFill>
                <a:latin typeface="Meiryo UI" panose="020B0604030504040204" pitchFamily="50" charset="-128"/>
                <a:ea typeface="Meiryo UI" panose="020B0604030504040204" pitchFamily="50" charset="-128"/>
              </a:rPr>
              <a:t>回徳島脳波セミナー</a:t>
            </a:r>
            <a:endParaRPr lang="ja-JP" altLang="en-US" sz="1100" dirty="0">
              <a:solidFill>
                <a:prstClr val="black"/>
              </a:solidFill>
              <a:latin typeface="Meiryo UI" panose="020B0604030504040204" pitchFamily="50" charset="-128"/>
              <a:ea typeface="Meiryo UI" panose="020B0604030504040204" pitchFamily="50" charset="-128"/>
            </a:endParaRPr>
          </a:p>
        </p:txBody>
      </p:sp>
      <p:sp>
        <p:nvSpPr>
          <p:cNvPr id="34" name="テキスト ボックス 23">
            <a:extLst>
              <a:ext uri="{FF2B5EF4-FFF2-40B4-BE49-F238E27FC236}">
                <a16:creationId xmlns:a16="http://schemas.microsoft.com/office/drawing/2014/main" id="{758FCC18-38B1-4BD6-8A52-8557434C0618}"/>
              </a:ext>
            </a:extLst>
          </p:cNvPr>
          <p:cNvSpPr txBox="1"/>
          <p:nvPr/>
        </p:nvSpPr>
        <p:spPr>
          <a:xfrm>
            <a:off x="583806" y="9744869"/>
            <a:ext cx="5224495" cy="648540"/>
          </a:xfrm>
          <a:prstGeom prst="rect">
            <a:avLst/>
          </a:prstGeom>
          <a:noFill/>
        </p:spPr>
        <p:txBody>
          <a:bodyPr wrap="square" rtlCol="0">
            <a:noAutofit/>
          </a:bodyPr>
          <a:lstStyle/>
          <a:p>
            <a:pPr defTabSz="414772"/>
            <a:r>
              <a:rPr kumimoji="0" lang="ja-JP" altLang="en-US" sz="14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連 絡 先 ：</a:t>
            </a:r>
            <a:r>
              <a:rPr kumimoji="0" lang="en-US" altLang="ja-JP" sz="14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nakano.shinya.mh@daiichisankyo.co.jp</a:t>
            </a:r>
          </a:p>
          <a:p>
            <a:pPr defTabSz="414772"/>
            <a:r>
              <a:rPr kumimoji="0" 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  A  X</a:t>
            </a:r>
            <a:r>
              <a:rPr kumimoji="0"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088</a:t>
            </a:r>
            <a:r>
              <a:rPr kumimoji="0"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656</a:t>
            </a:r>
            <a:r>
              <a:rPr kumimoji="0" lang="ja-JP" altLang="en-US" sz="1400" b="1"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ー</a:t>
            </a:r>
            <a:r>
              <a:rPr kumimoji="0" 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6360</a:t>
            </a:r>
            <a:endParaRPr kumimoji="0"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4772"/>
            <a:r>
              <a:rPr kumimoji="0" lang="ja-JP" altLang="en-US" sz="14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第一三共㈱　中野　慎也　</a:t>
            </a:r>
            <a:endParaRPr kumimoji="0" lang="ja-JP" altLang="en-US" sz="18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defTabSz="414772"/>
            <a:r>
              <a:rPr kumimoji="0" 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endParaRPr kumimoji="0" lang="ja-JP" altLang="en-US" sz="18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6526746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2453</TotalTime>
  <Words>1056</Words>
  <Application>Microsoft Office PowerPoint</Application>
  <PresentationFormat>ユーザー設定</PresentationFormat>
  <Paragraphs>78</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Meiryo UI</vt:lpstr>
      <vt:lpstr>ＭＳ Ｐゴシック</vt:lpstr>
      <vt:lpstr>ＭＳ 明朝</vt:lpstr>
      <vt:lpstr>メイリオ</vt:lpstr>
      <vt:lpstr>游ゴシック</vt:lpstr>
      <vt:lpstr>Arial</vt:lpstr>
      <vt:lpstr>Calibri</vt:lpstr>
      <vt:lpstr>Calibri Light</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多田恵曜</dc:creator>
  <cp:lastModifiedBy>fmvdesktop</cp:lastModifiedBy>
  <cp:revision>132</cp:revision>
  <cp:lastPrinted>2019-05-14T01:13:24Z</cp:lastPrinted>
  <dcterms:created xsi:type="dcterms:W3CDTF">2015-11-20T23:28:37Z</dcterms:created>
  <dcterms:modified xsi:type="dcterms:W3CDTF">2023-06-25T23:05:40Z</dcterms:modified>
</cp:coreProperties>
</file>